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theme/theme2.xml" ContentType="application/vnd.openxmlformats-officedocument.theme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058" r:id="rId4"/>
    <p:sldMasterId id="2147485200" r:id="rId5"/>
    <p:sldMasterId id="2147485254" r:id="rId6"/>
  </p:sldMasterIdLst>
  <p:notesMasterIdLst>
    <p:notesMasterId r:id="rId74"/>
  </p:notesMasterIdLst>
  <p:handoutMasterIdLst>
    <p:handoutMasterId r:id="rId75"/>
  </p:handoutMasterIdLst>
  <p:sldIdLst>
    <p:sldId id="257" r:id="rId7"/>
    <p:sldId id="382" r:id="rId8"/>
    <p:sldId id="279" r:id="rId9"/>
    <p:sldId id="315" r:id="rId10"/>
    <p:sldId id="273" r:id="rId11"/>
    <p:sldId id="334" r:id="rId12"/>
    <p:sldId id="2147479567" r:id="rId13"/>
    <p:sldId id="2147479586" r:id="rId14"/>
    <p:sldId id="2147482141" r:id="rId15"/>
    <p:sldId id="2147483647" r:id="rId16"/>
    <p:sldId id="316" r:id="rId17"/>
    <p:sldId id="256" r:id="rId18"/>
    <p:sldId id="259" r:id="rId19"/>
    <p:sldId id="258" r:id="rId20"/>
    <p:sldId id="260" r:id="rId21"/>
    <p:sldId id="261" r:id="rId22"/>
    <p:sldId id="262" r:id="rId23"/>
    <p:sldId id="263" r:id="rId24"/>
    <p:sldId id="264" r:id="rId25"/>
    <p:sldId id="265" r:id="rId26"/>
    <p:sldId id="266" r:id="rId27"/>
    <p:sldId id="267" r:id="rId28"/>
    <p:sldId id="268" r:id="rId29"/>
    <p:sldId id="269" r:id="rId30"/>
    <p:sldId id="270" r:id="rId31"/>
    <p:sldId id="271" r:id="rId32"/>
    <p:sldId id="272" r:id="rId33"/>
    <p:sldId id="274" r:id="rId34"/>
    <p:sldId id="275" r:id="rId35"/>
    <p:sldId id="276" r:id="rId36"/>
    <p:sldId id="277" r:id="rId37"/>
    <p:sldId id="278" r:id="rId38"/>
    <p:sldId id="280" r:id="rId39"/>
    <p:sldId id="281" r:id="rId40"/>
    <p:sldId id="282" r:id="rId41"/>
    <p:sldId id="283" r:id="rId42"/>
    <p:sldId id="284" r:id="rId43"/>
    <p:sldId id="285" r:id="rId44"/>
    <p:sldId id="286" r:id="rId45"/>
    <p:sldId id="287" r:id="rId46"/>
    <p:sldId id="288" r:id="rId47"/>
    <p:sldId id="289" r:id="rId48"/>
    <p:sldId id="290" r:id="rId49"/>
    <p:sldId id="291" r:id="rId50"/>
    <p:sldId id="292" r:id="rId51"/>
    <p:sldId id="293" r:id="rId52"/>
    <p:sldId id="294" r:id="rId53"/>
    <p:sldId id="295" r:id="rId54"/>
    <p:sldId id="296" r:id="rId55"/>
    <p:sldId id="297" r:id="rId56"/>
    <p:sldId id="302" r:id="rId57"/>
    <p:sldId id="299" r:id="rId58"/>
    <p:sldId id="300" r:id="rId59"/>
    <p:sldId id="298" r:id="rId60"/>
    <p:sldId id="301" r:id="rId61"/>
    <p:sldId id="309" r:id="rId62"/>
    <p:sldId id="303" r:id="rId63"/>
    <p:sldId id="304" r:id="rId64"/>
    <p:sldId id="305" r:id="rId65"/>
    <p:sldId id="306" r:id="rId66"/>
    <p:sldId id="307" r:id="rId67"/>
    <p:sldId id="308" r:id="rId68"/>
    <p:sldId id="310" r:id="rId69"/>
    <p:sldId id="311" r:id="rId70"/>
    <p:sldId id="312" r:id="rId71"/>
    <p:sldId id="313" r:id="rId72"/>
    <p:sldId id="314" r:id="rId7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865ABD24-9593-412F-A256-FB8D2403AD6C}">
          <p14:sldIdLst>
            <p14:sldId id="257"/>
            <p14:sldId id="382"/>
            <p14:sldId id="279"/>
            <p14:sldId id="315"/>
          </p14:sldIdLst>
        </p14:section>
        <p14:section name="Platform Enigeering Overview" id="{0AE6B771-FD1D-4788-A909-5682DAADA3AD}">
          <p14:sldIdLst>
            <p14:sldId id="273"/>
            <p14:sldId id="334"/>
          </p14:sldIdLst>
        </p14:section>
        <p14:section name="Solution Overview" id="{E71DD75F-90A6-4A7B-A846-E0BB30467FC1}">
          <p14:sldIdLst>
            <p14:sldId id="2147479567"/>
            <p14:sldId id="2147479586"/>
            <p14:sldId id="2147482141"/>
            <p14:sldId id="2147483647"/>
            <p14:sldId id="316"/>
            <p14:sldId id="256"/>
            <p14:sldId id="259"/>
          </p14:sldIdLst>
        </p14:section>
        <p14:section name="Infra" id="{41595F98-CE9E-413A-B809-051C5A861A6D}">
          <p14:sldIdLst>
            <p14:sldId id="258"/>
            <p14:sldId id="260"/>
            <p14:sldId id="261"/>
            <p14:sldId id="262"/>
            <p14:sldId id="263"/>
            <p14:sldId id="264"/>
            <p14:sldId id="265"/>
          </p14:sldIdLst>
        </p14:section>
        <p14:section name="Teams" id="{29868952-78A0-4983-A67D-720F5FDFC0D7}">
          <p14:sldIdLst>
            <p14:sldId id="266"/>
            <p14:sldId id="267"/>
          </p14:sldIdLst>
        </p14:section>
        <p14:section name="GitHub Project" id="{F3CADCAE-E7DD-477D-85F1-0881D4E8A93C}">
          <p14:sldIdLst>
            <p14:sldId id="268"/>
            <p14:sldId id="269"/>
            <p14:sldId id="270"/>
            <p14:sldId id="271"/>
            <p14:sldId id="272"/>
            <p14:sldId id="274"/>
            <p14:sldId id="275"/>
            <p14:sldId id="276"/>
          </p14:sldIdLst>
        </p14:section>
        <p14:section name="Defender for Cloud" id="{0E70BC5C-D52B-4E56-9C62-9236F19DC346}">
          <p14:sldIdLst>
            <p14:sldId id="277"/>
            <p14:sldId id="278"/>
            <p14:sldId id="280"/>
            <p14:sldId id="281"/>
            <p14:sldId id="282"/>
            <p14:sldId id="283"/>
          </p14:sldIdLst>
        </p14:section>
        <p14:section name="LA - Teams Provision Watcher" id="{3FD18A3C-7BED-401E-9258-2B66979C575D}">
          <p14:sldIdLst>
            <p14:sldId id="284"/>
            <p14:sldId id="285"/>
            <p14:sldId id="286"/>
            <p14:sldId id="287"/>
            <p14:sldId id="288"/>
            <p14:sldId id="289"/>
            <p14:sldId id="290"/>
          </p14:sldIdLst>
        </p14:section>
        <p14:section name="LA - Teams Provision Responder" id="{7C81E4F6-BDD0-4444-8F23-2681BF7EC4FE}">
          <p14:sldIdLst>
            <p14:sldId id="291"/>
            <p14:sldId id="292"/>
            <p14:sldId id="293"/>
            <p14:sldId id="294"/>
            <p14:sldId id="295"/>
          </p14:sldIdLst>
        </p14:section>
        <p14:section name="LA - Teams Destroy Watcher" id="{9864940B-42CC-4A65-A59D-A2DF9D9CE83E}">
          <p14:sldIdLst>
            <p14:sldId id="296"/>
            <p14:sldId id="297"/>
            <p14:sldId id="302"/>
            <p14:sldId id="299"/>
            <p14:sldId id="300"/>
            <p14:sldId id="298"/>
            <p14:sldId id="301"/>
            <p14:sldId id="309"/>
          </p14:sldIdLst>
        </p14:section>
        <p14:section name="LA - Teams Destroy Responder" id="{D429EEFF-0F06-4AC8-B842-56C36DCBED8A}">
          <p14:sldIdLst>
            <p14:sldId id="303"/>
            <p14:sldId id="304"/>
            <p14:sldId id="305"/>
          </p14:sldIdLst>
        </p14:section>
        <p14:section name="LA - Env. Reaper" id="{27B4ED5C-807D-4BEB-B7A5-BDBB66BC02B3}">
          <p14:sldIdLst>
            <p14:sldId id="306"/>
            <p14:sldId id="307"/>
            <p14:sldId id="308"/>
            <p14:sldId id="310"/>
            <p14:sldId id="311"/>
            <p14:sldId id="312"/>
            <p14:sldId id="313"/>
          </p14:sldIdLst>
        </p14:section>
        <p14:section name="Closing" id="{25DD1AF6-8BDC-4AAC-A2D0-20A3829C6E24}">
          <p14:sldIdLst>
            <p14:sldId id="314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4785D40C-AB41-AF8A-EBF1-471D74B92D97}" name="Brian Keyes" initials="BK" userId="S::bkeyes@microsoft.com::15b09100-8301-4b5e-b62e-72458b3def6f" providerId="AD"/>
  <p188:author id="{1DFF8718-9328-D4EB-BCC8-FCCE45E8AA88}" name="Katie Fritsch" initials="KF" userId="S::katiefritsch@microsoft.com::9561d964-5a14-466d-8465-b3da62975826" providerId="AD"/>
  <p188:author id="{40814926-F3E4-23F4-CB75-A2C6E071D9B4}" name="PJ Meyer" initials="PM" userId="S::pjmeyer@microsoft.com::3aea165c-90c7-4051-bb90-885f39300175" providerId="AD"/>
  <p188:author id="{2DE9C326-DB47-F747-78B5-5BB668447525}" name="Dave Burnison" initials="DB" userId="S::dabu@microsoft.com::562e53b1-e8fd-443e-b247-550baf63da3b" providerId="AD"/>
  <p188:author id="{04AE8F31-4706-AF13-883B-6C750E969F0C}" name="Chandra DuFrene" initials="CD" userId="S::v-chdufrene@microsoft.com::86486be7-ed39-4616-af30-1fb5a3e7177a" providerId="AD"/>
  <p188:author id="{4A19E836-0BB2-B7B6-F822-74149954A8EA}" name="Samit Jhaveri" initials="SJ" userId="S::samitj@microsoft.com::c93f1ccd-b309-4482-84dd-88489bf99a86" providerId="AD"/>
  <p188:author id="{A0886A3C-F648-88E2-005C-A536463E7276}" name="Karl Juridico" initials="KJ" userId="S::kjuridico@affirma.com::acbcce88-2fb1-4724-b84d-0d42164345f5" providerId="AD"/>
  <p188:author id="{94708043-8002-E74F-BB4B-E05AEF4ADE1C}" name="Tuya Shepel (Derflan Inc)" initials="TI" userId="S::v-tuyashepel@microsoft.com::73b234a9-9c9f-4f39-9164-001fa9258fcd" providerId="AD"/>
  <p188:author id="{19191A48-342B-AA13-1298-99F01A7F5E27}" name="Todd Anglin" initials="TA" userId="S::toanglin@microsoft.com::f1fffd51-f340-4e52-b3ce-669bfac03992" providerId="AD"/>
  <p188:author id="{E05EAF56-5C70-315A-F2AD-E09488D5E3AD}" name="Osman Cokakoglu" initials="OC" userId="S::osmanc@microsoft.com::f76e6fb4-c639-4411-b7f0-3645c44e74d2" providerId="AD"/>
  <p188:author id="{57ECB656-3D3C-55B8-C956-46B5E2D14DE4}" name="Shelby Driggers" initials="SD" userId="S::sdriggers@affirma.com::a552f7c3-410b-41eb-bbca-4fe8743cf69b" providerId="AD"/>
  <p188:author id="{A82AA96F-431C-AC48-35B8-A6A7B619FF4E}" name="Caleb McKee" initials="CM" userId="S::caleb.mckee@thespurgroup.com::5a6dfe94-f938-499f-b9b1-1fbff3bab15f" providerId="AD"/>
  <p188:author id="{38D8C37E-13E5-7888-DEC8-C2ACF521F695}" name="Shelby Driggers" initials="SD" userId="S::v-shdriggers@microsoft.com::b634145e-74a9-441e-8605-51d1f72e4a4d" providerId="AD"/>
  <p188:author id="{013E4985-999F-6A3E-6117-5906C7BF7397}" name="Justin Mader" initials="JM" userId="S::justin.mader@simple-concepts.com::c370f1ac-1658-4368-b684-ce895cf1743b" providerId="AD"/>
  <p188:author id="{C871A9A4-A545-633E-D221-637A3B0EDE38}" name="Melanie Gass" initials="MG" userId="S::megass@microsoft.com::30ff0ec7-8f24-4087-9ce2-5505310e6f13" providerId="AD"/>
  <p188:author id="{089159A5-6D0F-9468-AEF3-6A09B98C9063}" name="Ananya Chakrabarti" initials="AC" userId="S::ananyac@microsoft.com::6748b228-d6ec-4492-8338-fab9c3bd0f22" providerId="AD"/>
  <p188:author id="{D44AD5AB-1223-4297-91C5-4FA3E4E00C65}" name="Alison McMartin" initials="AM" userId="S::ayu@microsoft.com::9fa71873-06c0-4994-9d18-8c127002049b" providerId="AD"/>
  <p188:author id="{009EBAC1-C6C6-563B-081C-61722F31B1A2}" name="Lane Cooper" initials="LC" userId="S::lane.cooper@thespurgroup.com::b2392196-efe8-402c-8160-30bd6a626fdb" providerId="AD"/>
  <p188:author id="{34F017D2-0D88-EEE7-0DAE-9249E103BD8D}" name="Laura Muriel" initials="LM" userId="S::v-lmuriel@microsoft.com::a356f321-dd4f-41ef-af6e-eeb0be9840d7" providerId="AD"/>
  <p188:author id="{BAEC71D2-1718-3A1E-304F-161B097AD7C8}" name="Gerwald Oberleitner" initials="GO" userId="S::gerwaldo@microsoft.com::5b9347d9-1441-4253-9db9-fffb3cc980b2" providerId="AD"/>
  <p188:author id="{2FBE99DC-4D91-9FD9-B0AA-E75204E9C486}" name="Merrie Williamson" initials="MW" userId="S::merriew@microsoft.com::90000139-bc1f-4f8b-9d10-3e5b69f135b0" providerId="AD"/>
  <p188:author id="{A8B8A5E3-990B-4E23-78DC-F93D4B2A0547}" name="Anna Soracco" initials="AS" userId="S::ansorac@microsoft.com::8c261a36-79bb-4ecb-b774-b90939f51d69" providerId="AD"/>
  <p188:author id="{12ECFCE3-B8B2-C597-C591-4633C154A1BB}" name="Laura Muriel" initials="LM" userId="S::lmuriel@affirma.com::b6101aed-b65c-4e0d-a314-850263c242cb" providerId="AD"/>
  <p188:author id="{DAA5FBED-9D59-2E67-C60B-C15F9224DA5B}" name="Aarti Kapoor" initials="AK" userId="S::aakapoor@microsoft.com::e773c210-f348-41fd-b166-8ec58ab118b9" providerId="AD"/>
  <p188:author id="{1D0284F5-85DE-6B01-7875-90AA0FFA6DAF}" name="Ashmi Chokshi" initials="AC" userId="S::ashmichokshi@microsoft.com::af2941c0-2c06-429e-a72f-2ee8bc5d814c" providerId="AD"/>
  <p188:author id="{71BA1AFD-DE86-3A74-E114-072B3BC3185C}" name="Sean Suydam" initials="SS" userId="S::seansuyd@microsoft.com::bfdd7940-6230-466b-88bf-aaf84a047fae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78D4"/>
    <a:srgbClr val="0E7C10"/>
    <a:srgbClr val="FFFFFF"/>
    <a:srgbClr val="BFE8F6"/>
    <a:srgbClr val="292C49"/>
    <a:srgbClr val="000000"/>
    <a:srgbClr val="1F9CF0"/>
    <a:srgbClr val="6F6AA3"/>
    <a:srgbClr val="41547A"/>
    <a:srgbClr val="2F69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613"/>
    <p:restoredTop sz="96409" autoAdjust="0"/>
  </p:normalViewPr>
  <p:slideViewPr>
    <p:cSldViewPr snapToGrid="0">
      <p:cViewPr varScale="1">
        <p:scale>
          <a:sx n="143" d="100"/>
          <a:sy n="143" d="100"/>
        </p:scale>
        <p:origin x="678" y="2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0.xml"/><Relationship Id="rId21" Type="http://schemas.openxmlformats.org/officeDocument/2006/relationships/slide" Target="slides/slide15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63" Type="http://schemas.openxmlformats.org/officeDocument/2006/relationships/slide" Target="slides/slide57.xml"/><Relationship Id="rId68" Type="http://schemas.openxmlformats.org/officeDocument/2006/relationships/slide" Target="slides/slide62.xml"/><Relationship Id="rId16" Type="http://schemas.openxmlformats.org/officeDocument/2006/relationships/slide" Target="slides/slide10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slide" Target="slides/slide47.xml"/><Relationship Id="rId58" Type="http://schemas.openxmlformats.org/officeDocument/2006/relationships/slide" Target="slides/slide52.xml"/><Relationship Id="rId66" Type="http://schemas.openxmlformats.org/officeDocument/2006/relationships/slide" Target="slides/slide60.xml"/><Relationship Id="rId74" Type="http://schemas.openxmlformats.org/officeDocument/2006/relationships/notesMaster" Target="notesMasters/notesMaster1.xml"/><Relationship Id="rId79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61" Type="http://schemas.openxmlformats.org/officeDocument/2006/relationships/slide" Target="slides/slide55.xml"/><Relationship Id="rId19" Type="http://schemas.openxmlformats.org/officeDocument/2006/relationships/slide" Target="slides/slide1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slide" Target="slides/slide50.xml"/><Relationship Id="rId64" Type="http://schemas.openxmlformats.org/officeDocument/2006/relationships/slide" Target="slides/slide58.xml"/><Relationship Id="rId69" Type="http://schemas.openxmlformats.org/officeDocument/2006/relationships/slide" Target="slides/slide63.xml"/><Relationship Id="rId77" Type="http://schemas.openxmlformats.org/officeDocument/2006/relationships/viewProps" Target="viewProps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72" Type="http://schemas.openxmlformats.org/officeDocument/2006/relationships/slide" Target="slides/slide66.xml"/><Relationship Id="rId80" Type="http://schemas.microsoft.com/office/2018/10/relationships/authors" Target="authors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slide" Target="slides/slide53.xml"/><Relationship Id="rId67" Type="http://schemas.openxmlformats.org/officeDocument/2006/relationships/slide" Target="slides/slide61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slide" Target="slides/slide48.xml"/><Relationship Id="rId62" Type="http://schemas.openxmlformats.org/officeDocument/2006/relationships/slide" Target="slides/slide56.xml"/><Relationship Id="rId70" Type="http://schemas.openxmlformats.org/officeDocument/2006/relationships/slide" Target="slides/slide64.xml"/><Relationship Id="rId75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slide" Target="slides/slide51.xml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Relationship Id="rId60" Type="http://schemas.openxmlformats.org/officeDocument/2006/relationships/slide" Target="slides/slide54.xml"/><Relationship Id="rId65" Type="http://schemas.openxmlformats.org/officeDocument/2006/relationships/slide" Target="slides/slide59.xml"/><Relationship Id="rId73" Type="http://schemas.openxmlformats.org/officeDocument/2006/relationships/slide" Target="slides/slide67.xml"/><Relationship Id="rId78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9" Type="http://schemas.openxmlformats.org/officeDocument/2006/relationships/slide" Target="slides/slide33.xml"/><Relationship Id="rId34" Type="http://schemas.openxmlformats.org/officeDocument/2006/relationships/slide" Target="slides/slide28.xml"/><Relationship Id="rId50" Type="http://schemas.openxmlformats.org/officeDocument/2006/relationships/slide" Target="slides/slide44.xml"/><Relationship Id="rId55" Type="http://schemas.openxmlformats.org/officeDocument/2006/relationships/slide" Target="slides/slide49.xml"/><Relationship Id="rId76" Type="http://schemas.openxmlformats.org/officeDocument/2006/relationships/presProps" Target="presProps.xml"/><Relationship Id="rId7" Type="http://schemas.openxmlformats.org/officeDocument/2006/relationships/slide" Target="slides/slide1.xml"/><Relationship Id="rId71" Type="http://schemas.openxmlformats.org/officeDocument/2006/relationships/slide" Target="slides/slide65.xml"/><Relationship Id="rId2" Type="http://schemas.openxmlformats.org/officeDocument/2006/relationships/customXml" Target="../customXml/item2.xml"/><Relationship Id="rId29" Type="http://schemas.openxmlformats.org/officeDocument/2006/relationships/slide" Target="slides/slide2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E34D657-A696-B4AB-7504-6AE5A781653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2ED2D24-714B-0617-E3B3-3238D943DAD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440CE2-7D13-44B6-B4FA-24F9F80EFE56}" type="datetimeFigureOut">
              <a:rPr lang="en-US" smtClean="0"/>
              <a:t>3/31/2025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30418D-F2CF-76CF-55EC-AFEC527FC5B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00E1F5-0AF9-4382-4BC9-B8832B887D0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9C57EE-0C7A-40DB-A722-B031A965CA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56541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EA3787-AB2D-9F4E-A17F-E5010F9FA1EE}" type="datetimeFigureOut">
              <a:rPr lang="en-US" smtClean="0"/>
              <a:t>3/31/2025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4C6E22-02FF-E34E-90C1-5DB4C1E4EA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8019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api.github.com/repos/OWNER/REPO/actions/workflows/WORKFLOW_ID/dispatches" TargetMode="External"/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7B9D4F-5F19-438C-92E8-037C6AE8F87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727892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50A0E8-C225-7321-CB31-952CF674E9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3EC1326-3B3B-C6F9-888C-409FE18F7CD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82846BA-F103-FB83-2C3A-FDB1C7A66C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9925AE9A-A57D-CA0B-1764-53B9B89A1027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CAC636-4E28-71A0-0869-35A26CE72CF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E100056-9300-78CC-5E53-2FACDFDA497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3/31/2025 1:24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5DDF3A-5570-7B11-7BA0-703810FDF0F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114125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B1C751-9942-559B-CF76-8445FC7944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BAC601A-20B8-C223-D9A4-59D1F6EADD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2172D15-7465-F5C5-FD7D-AB358C4436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05F73D9B-A3DA-24C4-DECE-BE07EDE42C90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666502-7EB5-C7A8-335F-FDDB4FEE8CC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D1C1F227-04B9-63D3-3A60-54473FA5B3CE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3/31/2025 1:24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4F92DF-BCCD-3912-5627-C8C1C6924B9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903157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612D1B-606B-C779-4C66-2B540F0747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1ABBABE-42F1-F332-44E5-608856C3BCF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8EA2967-CAD3-DD63-1EAE-55925C094A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A3E42E93-3C5C-809F-9761-7E2C8C0E0131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3AA9AD-BFB5-0673-22BF-FF2ED11FE9EF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B00667F-CCAA-CD77-1E95-E84EDC987274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3/31/2025 1:24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2EFEA9-87E6-2676-9638-4AE5E3493A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872846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B3D259-8457-DA81-6B9A-BD690BF74D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BA43E91-732D-B455-DEE2-676F7FA2F8A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908B010-0695-04AF-2BBA-BE7854D52A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77711259-074A-5414-E143-8EBE95DBC4AD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828C3E-C000-2375-65E0-FE36736D01D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71A219F-645D-6351-9BDB-079039BDA73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3/31/2025 1:24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F20D29-CFEE-592B-6F9D-398AB5521D2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160094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4D0385-0DA9-74A1-6A98-487BE6D4C9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A2EA390-BA4E-4B0F-4FF5-A5A6711048A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793730E-11F0-A95B-8C79-FCFCC4EE14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A4CA894A-8A81-1888-B9C6-4FC00A589691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551A61-A21E-1ABB-3DD3-2203692E6BF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6922DE-3FA8-AEF5-E08D-13A8512D71ED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3/31/2025 1:24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2E3B1C-AEA6-0CCE-E566-BE4D42CB53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623616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F442A8-2822-9772-13E4-E001189BF9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903F6B-EBCA-115C-E8AB-9A1ABA7D2C9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435AC01-24F6-0B6E-A466-AA8A802300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15701560-E269-8117-547F-7024C4BF859C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962FD5-D9A5-05CE-6642-E8E0BC12541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7718E80-C040-2B33-52A6-63B673A62D1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3/31/2025 1:24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BEE85C-62B4-A0C2-7993-3D864F2B825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86259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22ADB4-1B6E-B96E-50AC-AFAFC8C1EA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4F98918-5711-54C9-DF4C-3ECC7605B56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0612911-650A-7D4A-9A20-47B912C088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506CDE81-227C-6237-9F76-0373265B4C21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794767-307E-BE4A-F31E-E03D937209F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FA2EE60-25F3-F940-2B60-21FCAA72E8B5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3/31/2025 1:24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37A49C-72F2-AE03-49B3-EB6ECE2C451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513546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9243BE-530B-A332-C9A0-A008D426BE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394175E-2397-2FFE-6C07-4A8E1F2774D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FF545A7-8D2D-4B0A-62E1-292C7DC0C5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97F7A32D-6D1E-5C59-7140-0C1843A12773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919D78-2177-4B2F-49FF-CE7F3EC8B90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1DDE368-CD93-1C60-26AC-2567F7002375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3/31/2025 1:24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D67314-D251-615F-D3C5-91D63BCAE0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739069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0465FC-AD11-CEB5-657D-84AA94D32F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D534335-61B6-60D7-4DC4-36A267539F5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EDBDA69-7F18-5758-AE65-9DF0F9B1CD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CB2C96A7-3D50-B524-2443-15BCF7FB76DE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06CF6D-201E-9E4C-B4D3-5FB95D01D83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452A106-C218-CE3C-0114-861494367FE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3/31/2025 1:24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183885-B0FE-199C-9423-7A887F2AA63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0113427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F1337C-A70D-3F50-FC5D-73891D00E4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EE087E-A2BE-B1DD-56FD-E7D21455595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6668DC9-20F3-C8C1-2407-DE04DEC4CF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F9051B56-373A-B442-119B-A9220D4AE926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F2372D-519C-A0B3-E41B-5F5BF433DBE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B959988-E2CE-9055-821C-F88B20DA7A93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3/31/2025 1:24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92AA20-EF5D-2E7C-0018-9E917D04D4B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459298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But first – a little bit about myself…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4C6E22-02FF-E34E-90C1-5DB4C1E4EA1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94763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73F16A-7ED1-A8AE-2AA9-91DCB01FB4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BDB84A7-460C-B826-818F-A9AB883335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7B9D14E-5062-2A04-930A-48249925B5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36023902-75C5-0E05-C609-10E236C104C9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56FCCC-D40E-DF44-1A57-4137EB64430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DF66D1EC-9FC8-A74C-4ABC-2CB5662869DC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3/31/2025 1:24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DC116A-DBA9-B5D0-18E0-8109854BF1F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109071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88EEB5-EB17-CDDD-BFEA-2F2EE946E5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12DCFCC-B168-F26B-75E9-F306BCA9EB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FDD31F0-F7B3-CEC1-3C16-579943AA1D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F0F0D6DB-EBBD-C08B-6D29-387BE44BE7CD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055B65-3006-B664-AEA4-591A1B78402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162CFA4E-B648-D49D-81A5-8B3B7690370B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3/31/2025 1:24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2574B2-0A2B-3575-B0FF-98BF01BD737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2141568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E16280-017F-34EB-2132-7970B41473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BF9A673-EB4A-5568-F282-F5C72884000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D4BE27A-D2F4-3748-0068-F9AEE0C89E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AE7DF9D2-4C4C-8728-B3DE-7789C8D69F95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3D6B26-50A0-BA9C-50EB-BB7BC31DE11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C3A9D7D-4737-74A2-7161-72FDAD9C2507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3/31/2025 1:24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71021A-F903-1CEB-5D70-482465B8C6F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8946385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C1FA44-7F2A-B245-4ABE-D05869833A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174ADA0-0410-0B26-BD1C-2D1ADAFB605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BEC96F9-7F77-F84D-BB47-85423272B0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B57B55BA-B24C-F53B-EE8B-F0DD8ED0DB59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12F004-A017-BD24-2FD3-BF11FD7BB4B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CC5510F-D97C-D824-20BE-04C39D07393C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3/31/2025 1:24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CD06FC-10C2-D619-C789-3698B8C2648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7335346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0234FF-5C90-4548-7D9C-AAB901B66E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4AA71CE-46CA-8C52-7A23-8E9AA452700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30A07AF-5602-E036-50DC-F0839D65AE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D9907523-272F-4E92-2A35-17236BF75F30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8016B7-E6E0-D62E-0DAA-D50285C60AE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FEDE5E1-2E16-3978-3AB9-D6DB18BFE944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3/31/2025 1:24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DB440F-D7F7-D8AF-D26A-859EB58BFE3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1440408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928CA0-1D95-2204-4C6D-46BBD88914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A798613-CD87-BCCB-575E-02F32EC5E83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F516EC4-FE8F-2EE1-AF58-CAE17DEE51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FA79541D-FC81-3CF7-F1D7-A5B6D6259027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474FB8-980C-B2DB-0748-3CD4EE42432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12ABBE1C-BBF8-44B2-3C28-3CA3394B7C24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3/31/2025 1:24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05CA3E-E913-0DC3-093C-7FF6F0465D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3012488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F879EB-44CF-C08C-8129-7868511D47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AF3F067-BD01-7D00-00E6-4B7C4A9C4F3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913A094-13FF-C95A-82AD-496267A0ED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A3F2A76F-F3E6-46A7-7436-60EE07AD913E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1E0B86-220A-764E-44BD-6EFF62B09219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153853A5-7DB9-829E-DAEA-FD97222603FE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3/31/2025 1:24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E7F42A-74EA-93B8-620E-22C9507352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786443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430BA6-44AB-3314-4554-87476FC8F7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5E3DA9-90FD-AE57-5ECC-3822F8DEDF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5038EC0-7E7D-5BCF-0192-66830A31D7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3861C9C5-CE22-14A7-34C3-7DB6C0480699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83D43C-069B-6497-2E80-C03406910A2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303C9D7-5920-54AC-F138-B162FD9C404D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3/31/2025 1:24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2E071B-864B-7D9D-D639-F8E69C28F7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4173012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743828-450E-EC04-0EBA-39C948B211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41F9FA9-3CE5-8924-3C90-FF340003D5D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CADCACE-7085-A089-299A-B66D5300EB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C9145270-7663-08C5-572E-99CE54EF88F3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AAA9A9-581A-BD57-8DD0-331A1EA32B9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11AB86F-592F-01B3-0D77-9B658DF29EFB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3/31/2025 1:24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C96F96-4670-7543-7CDF-D80CE3A8DF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4403300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159B10-48CA-98EA-AFAC-43AA5D35B8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3996C43-7623-0563-7B4D-1CCC72C716D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0EBA0F0-725B-4CC6-FBFE-1226BB2FFA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1A98FB30-12D7-1AEE-2263-9E117F19C11A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1257D7-F71C-DEDA-D3BD-38DCAAB9D79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B0D8479-7E91-7A0C-FBF4-F60CF00C5BC1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3/31/2025 1:24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7BB33D-AF57-3F38-2785-27EA08ACCD8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055719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D369A1-EEB0-9006-7FA4-291803EA8C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2CF98D7-83B2-D45F-D14C-B68AA390E0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19BC312-E70C-E80E-A3F5-0383A822A2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0BE13756-13D6-1DB3-ECDE-5C2B8919604A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63A2F9-18A0-6163-3A1C-08E95EA3DD69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DD4E26C-839C-15B9-606A-475A9F818ED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3/31/2025 1:24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C5B864-2CAB-6DCA-5E9A-0F5BEB21E5B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330947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DDEB80-2579-A2D0-A613-DACCA117F0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FEB754A-A4E7-1F0F-8BC9-266781B427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AD9B820-B3C0-20C6-9FA6-AACE242438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C2A523DD-52C1-3287-2EAD-56F2D8106987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BEF12E-88B0-7690-9E11-E5A1909E2ED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8376622-659F-E184-C0B0-444A40515ACB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3/31/2025 1:24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7EC44F-0A06-F256-80BB-99514BB4FEC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4832807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DDA43C-BFC9-68B4-EEBA-564C3AB277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BC059E7-BF96-FA75-0A3C-5C7010B0094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4709A61-E6B2-DE17-5D73-C454B179BC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C7D7F7F1-143B-3039-023D-094A85491915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61B317-4C0C-9B2B-5B07-B48E04236AB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1FEA6960-79BC-2509-8C81-104BB6BA06E9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3/31/2025 1:24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381641-A6B3-EA25-970D-01F213BAD2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3988792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38FEE7-2B6D-9746-5E0F-4B8DEE4B0C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392CE41-DB3E-49CA-DFCC-AD543483D3E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63B0D2C-D3E1-4B37-D137-A3B25847AD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7979DC7C-54D5-F101-AE04-D95A6BD16A7E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F4BDFC-78BD-E7D8-C382-AFD6A38145F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E817567A-F6C9-B77A-A8D9-10589B61F7A9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3/31/2025 1:24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13DFBB-E860-A591-38B5-FF82CCD3A9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413889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A79ED0-C0CF-7AFD-E32F-6987CBCCB0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A80FD9-67DF-8205-1FC4-F17F0771628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0AE40CB-8ACC-3434-D8B1-AF8C35D381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E1B036DF-B0D7-4DD6-01D0-D15D44DA9F0C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A68D3C-A55C-6775-FBC8-C343C9E701F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05110CF-6E81-5560-35D1-1A399D4AE091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3/31/2025 1:24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BB2027-3EE4-4254-22AA-9B6DB5305B5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9215851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875564-0B12-943F-02BE-FE8CE10B4E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98DB5F1-C56B-326A-3F1F-0CE79A4F04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A78B028-D2D5-D4E2-7291-5D66A1E884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F16E8CA0-B865-5511-0163-9A2E7E901BF9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E9AB13-8894-4091-69CB-8B7C2C5ACCE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68626D0C-E184-A404-4614-DFFB61020041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3/31/2025 1:24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5CEB28-3D8E-84CB-2346-245B332494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8465784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129638-F3E8-0E93-5A29-82B9225AE7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558245D-98BD-6281-F7AD-5EE272A966A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AC79A72-9580-3EB5-C96B-BB2EA0B8A3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287033C8-AC9C-D110-928C-B5F568325F07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40766F-67C9-A077-7CB5-F73F8A3CDDB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E60B5B9-BFDD-E39B-F61C-83A81519FD3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3/31/2025 1:24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757F3C-D56F-F97D-A9DE-6BA78711587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1942626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63477D-D877-8AAF-408A-1107C827D0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8F314EC-B772-5F5D-FD36-0B2416BE0F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8602068-6DF1-D448-E417-3E2C8969C1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B976A264-B46C-134F-7FC8-067A0AD3FC01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535BAF-7560-3171-37F7-96913E1194E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A7BA848-90B9-76AC-085D-D807EC6B2B9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3/31/2025 1:24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BCC237-01A7-F5FB-06A6-3DEA2AFCBC6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9689425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7DD23A-3908-7B4C-B3CB-C66CD20C90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AEBCB55-8B11-BAD9-BF44-2D3E0DA51AC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3298B3-854C-A27B-400D-71A365E058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69D48EA1-620C-F93D-D73F-C1BB8130632C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C346ED-F18C-EA6F-BDB8-96EC0FC16379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8C1D5D9-5E30-4525-F649-3ECF6E03F23E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3/31/2025 1:24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E9B453-8FC2-2A50-4C35-71D5A4B777E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5269901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DB386A-2692-13D4-C09F-7EEE1AA8AB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6CAE1A1-90C7-9CD2-850C-8B8195B2B46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03822BC-BC51-22D6-92E2-9D64C43731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2CF6FB9A-54E1-AF87-9597-7C7B6700669C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F0621A-9836-902F-DCC7-0397B2FCFD9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E3F99DB-6EB2-F457-91B4-F73FCBF7AD7A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3/31/2025 1:24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64ABF9-8CF7-DACC-08AA-A398D667D6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2166653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DA00BE-7A39-FD43-165A-FEFCE7974F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E4755C8-A6F6-9176-99BE-DC8428015DA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545D4E5-3659-D465-9002-A9F7E6ACDF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863BF231-41D8-E1E6-2804-AE9063C62920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EA1F01-8A3F-5E30-7EE4-B0B530B695AF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3859A6E-CFCD-713C-78C3-A27812581602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3/31/2025 1:24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A8EDAE-9267-B52B-4221-46891684B1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019982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A4846B-C28A-F4AE-4BF0-1D08D7EC32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C684731-5C5D-9A9F-4173-D338B765BD9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FBE2FC8-4D22-B57F-3025-BB83832F62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B18160E3-B622-F232-FABE-3E64CA346285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D50F04-627A-6648-BBD1-26959B80B9B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939F42B-A782-2DBD-DA22-729C291AD213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3/31/2025 1:24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E04E04-BB1D-63D7-9A48-A6154EF8214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2511827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5A7174-8E93-71A1-E86D-302063E124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FAABD4-6CB0-9B26-2887-B58BCE9171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04319A8-493B-4648-962B-2EEA4F7347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85800" marR="0"/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 marL="685800" marR="0"/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80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"status"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80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"provisioned"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1800" dirty="0">
              <a:effectLst/>
              <a:latin typeface="Consolas" panose="020B0609020204030204" pitchFamily="49" charset="0"/>
            </a:endParaRPr>
          </a:p>
          <a:p>
            <a:pPr marL="685800" marR="0"/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80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"id"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80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"1728965331102"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1800" dirty="0">
              <a:effectLst/>
              <a:latin typeface="Consolas" panose="020B0609020204030204" pitchFamily="49" charset="0"/>
            </a:endParaRPr>
          </a:p>
          <a:p>
            <a:pPr marL="685800" marR="0"/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80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"user"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80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"Jason Cook"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1800" dirty="0">
              <a:effectLst/>
              <a:latin typeface="Consolas" panose="020B0609020204030204" pitchFamily="49" charset="0"/>
            </a:endParaRPr>
          </a:p>
          <a:p>
            <a:pPr marL="685800" marR="0"/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80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80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userId</a:t>
            </a:r>
            <a:r>
              <a:rPr lang="en-US" sz="180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80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"f41d53ef-011e-4bba-8ecc-c77fd90b08d1"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1800" dirty="0">
              <a:effectLst/>
              <a:latin typeface="Consolas" panose="020B0609020204030204" pitchFamily="49" charset="0"/>
            </a:endParaRPr>
          </a:p>
          <a:p>
            <a:pPr marL="685800" marR="0"/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80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80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messageId</a:t>
            </a:r>
            <a:r>
              <a:rPr lang="en-US" sz="180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80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"1728965331102"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1800" dirty="0">
              <a:effectLst/>
              <a:latin typeface="Consolas" panose="020B0609020204030204" pitchFamily="49" charset="0"/>
            </a:endParaRPr>
          </a:p>
          <a:p>
            <a:pPr marL="685800" marR="0"/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80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"msg"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80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"output msg"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1800" dirty="0">
              <a:effectLst/>
              <a:latin typeface="Consolas" panose="020B0609020204030204" pitchFamily="49" charset="0"/>
            </a:endParaRPr>
          </a:p>
          <a:p>
            <a:pPr marL="685800" marR="0"/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80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"timestamp"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80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"2024-10-15T04:11:15.5636782Z"</a:t>
            </a:r>
            <a:endParaRPr lang="en-US" sz="1800" dirty="0">
              <a:effectLst/>
              <a:latin typeface="Consolas" panose="020B0609020204030204" pitchFamily="49" charset="0"/>
            </a:endParaRPr>
          </a:p>
          <a:p>
            <a:pPr marL="685800" marR="0"/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AA74DA41-9FDF-D780-2B14-7FE2AB58A509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E4EF71-4E3E-83C4-B353-8B28450F78D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1084C53F-23F6-43E5-B552-2BA76892A85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3/31/2025 1:24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22CCDF-629F-76D7-F51D-3E0FE5E86BD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6278645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45B84E-D004-4468-43B1-9BC3B66A6F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1AE2B9B-0E70-E7EC-0360-4847D2A265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73F81C1-6609-D9A1-977D-AFD78C038B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85800" marR="0"/>
            <a:r>
              <a:rPr lang="en-US" sz="1800" dirty="0">
                <a:effectLst/>
                <a:latin typeface="Calibri" panose="020F0502020204030204" pitchFamily="34" charset="0"/>
              </a:rPr>
              <a:t>/repos/{owner}/{repo}/actions/workflows/{</a:t>
            </a:r>
            <a:r>
              <a:rPr lang="en-US" sz="1800" dirty="0" err="1">
                <a:effectLst/>
                <a:latin typeface="Calibri" panose="020F0502020204030204" pitchFamily="34" charset="0"/>
              </a:rPr>
              <a:t>workflow_id</a:t>
            </a:r>
            <a:r>
              <a:rPr lang="en-US" sz="1800" dirty="0">
                <a:effectLst/>
                <a:latin typeface="Calibri" panose="020F0502020204030204" pitchFamily="34" charset="0"/>
              </a:rPr>
              <a:t>}/dispatches</a:t>
            </a:r>
          </a:p>
          <a:p>
            <a:pPr marL="342900" marR="0"/>
            <a:r>
              <a:rPr lang="en-US" sz="1800" dirty="0">
                <a:effectLst/>
                <a:latin typeface="Calibri" panose="020F0502020204030204" pitchFamily="34" charset="0"/>
              </a:rPr>
              <a:t> </a:t>
            </a:r>
          </a:p>
          <a:p>
            <a:pPr marL="685800" marR="0"/>
            <a:r>
              <a:rPr lang="en-US" sz="1800" dirty="0">
                <a:effectLst/>
                <a:latin typeface="Calibri" panose="020F0502020204030204" pitchFamily="34" charset="0"/>
              </a:rPr>
              <a:t>curl -L \</a:t>
            </a:r>
          </a:p>
          <a:p>
            <a:pPr marL="685800" marR="0"/>
            <a:r>
              <a:rPr lang="en-US" sz="1800" dirty="0">
                <a:effectLst/>
                <a:latin typeface="Calibri" panose="020F0502020204030204" pitchFamily="34" charset="0"/>
              </a:rPr>
              <a:t>  -X POST \</a:t>
            </a:r>
          </a:p>
          <a:p>
            <a:pPr marL="685800" marR="0"/>
            <a:r>
              <a:rPr lang="en-US" sz="1800" dirty="0">
                <a:effectLst/>
                <a:latin typeface="Calibri" panose="020F0502020204030204" pitchFamily="34" charset="0"/>
              </a:rPr>
              <a:t>  -H "Accept: application/</a:t>
            </a:r>
            <a:r>
              <a:rPr lang="en-US" sz="1800" dirty="0" err="1">
                <a:effectLst/>
                <a:latin typeface="Calibri" panose="020F0502020204030204" pitchFamily="34" charset="0"/>
              </a:rPr>
              <a:t>vnd.github+json</a:t>
            </a:r>
            <a:r>
              <a:rPr lang="en-US" sz="1800" dirty="0">
                <a:effectLst/>
                <a:latin typeface="Calibri" panose="020F0502020204030204" pitchFamily="34" charset="0"/>
              </a:rPr>
              <a:t>" \</a:t>
            </a:r>
          </a:p>
          <a:p>
            <a:pPr marL="685800" marR="0"/>
            <a:r>
              <a:rPr lang="en-US" sz="1800" dirty="0">
                <a:effectLst/>
                <a:latin typeface="Calibri" panose="020F0502020204030204" pitchFamily="34" charset="0"/>
              </a:rPr>
              <a:t>  -H "Authorization: Bearer &lt;YOUR-TOKEN&gt;" \</a:t>
            </a:r>
          </a:p>
          <a:p>
            <a:pPr marL="685800" marR="0"/>
            <a:r>
              <a:rPr lang="en-US" sz="1800" dirty="0">
                <a:effectLst/>
                <a:latin typeface="Calibri" panose="020F0502020204030204" pitchFamily="34" charset="0"/>
              </a:rPr>
              <a:t>  -H "X-GitHub-Api-Version: 2022-11-28" \</a:t>
            </a:r>
          </a:p>
          <a:p>
            <a:pPr marL="685800" marR="0"/>
            <a:r>
              <a:rPr lang="en-US" sz="1800" dirty="0">
                <a:effectLst/>
                <a:latin typeface="Calibri" panose="020F0502020204030204" pitchFamily="34" charset="0"/>
              </a:rPr>
              <a:t>  </a:t>
            </a:r>
            <a:r>
              <a:rPr lang="en-US" sz="1800" dirty="0">
                <a:effectLst/>
                <a:latin typeface="Calibri" panose="020F0502020204030204" pitchFamily="34" charset="0"/>
                <a:hlinkClick r:id="rId3"/>
              </a:rPr>
              <a:t>https://api.github.com/repos/OWNER/REPO/actions/workflows/WORKFLOW_ID/dispatches</a:t>
            </a:r>
            <a:r>
              <a:rPr lang="en-US" sz="1800" dirty="0">
                <a:effectLst/>
                <a:latin typeface="Calibri" panose="020F0502020204030204" pitchFamily="34" charset="0"/>
              </a:rPr>
              <a:t> \</a:t>
            </a:r>
          </a:p>
          <a:p>
            <a:pPr marL="685800" marR="0"/>
            <a:r>
              <a:rPr lang="en-US" sz="1800" dirty="0">
                <a:effectLst/>
                <a:latin typeface="Calibri" panose="020F0502020204030204" pitchFamily="34" charset="0"/>
              </a:rPr>
              <a:t>  -d '{"</a:t>
            </a:r>
            <a:r>
              <a:rPr lang="en-US" sz="1800" dirty="0" err="1">
                <a:effectLst/>
                <a:latin typeface="Calibri" panose="020F0502020204030204" pitchFamily="34" charset="0"/>
              </a:rPr>
              <a:t>ref":"topic-branch","inputs</a:t>
            </a:r>
            <a:r>
              <a:rPr lang="en-US" sz="1800" dirty="0">
                <a:effectLst/>
                <a:latin typeface="Calibri" panose="020F0502020204030204" pitchFamily="34" charset="0"/>
              </a:rPr>
              <a:t>":{"</a:t>
            </a:r>
            <a:r>
              <a:rPr lang="en-US" sz="1800" dirty="0" err="1">
                <a:effectLst/>
                <a:latin typeface="Calibri" panose="020F0502020204030204" pitchFamily="34" charset="0"/>
              </a:rPr>
              <a:t>name":"Mona</a:t>
            </a:r>
            <a:r>
              <a:rPr lang="en-US" sz="1800" dirty="0">
                <a:effectLst/>
                <a:latin typeface="Calibri" panose="020F0502020204030204" pitchFamily="34" charset="0"/>
              </a:rPr>
              <a:t> the </a:t>
            </a:r>
            <a:r>
              <a:rPr lang="en-US" sz="1800" dirty="0" err="1">
                <a:effectLst/>
                <a:latin typeface="Calibri" panose="020F0502020204030204" pitchFamily="34" charset="0"/>
              </a:rPr>
              <a:t>Octocat</a:t>
            </a:r>
            <a:r>
              <a:rPr lang="en-US" sz="1800" dirty="0">
                <a:effectLst/>
                <a:latin typeface="Calibri" panose="020F0502020204030204" pitchFamily="34" charset="0"/>
              </a:rPr>
              <a:t>","</a:t>
            </a:r>
            <a:r>
              <a:rPr lang="en-US" sz="1800" dirty="0" err="1">
                <a:effectLst/>
                <a:latin typeface="Calibri" panose="020F0502020204030204" pitchFamily="34" charset="0"/>
              </a:rPr>
              <a:t>home":"San</a:t>
            </a:r>
            <a:r>
              <a:rPr lang="en-US" sz="1800" dirty="0">
                <a:effectLst/>
                <a:latin typeface="Calibri" panose="020F0502020204030204" pitchFamily="34" charset="0"/>
              </a:rPr>
              <a:t> Francisco, CA"}}'</a:t>
            </a:r>
          </a:p>
          <a:p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CA21B0CB-30AC-3F74-5A3B-737327CEA9E2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AC8D33-A352-691C-589A-12D0CE655E7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1771137-A87E-309E-C5F9-7CD885F0B39A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3/31/2025 1:24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E657D3-F982-CB33-9EF0-00BC02DB43E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9032393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E0624A-C261-6C64-A94E-5B866B8E59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931A388-983A-3E51-EAE9-157FA7D69C1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5AE2B91-ADBF-3755-F102-EAF426A4B5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D0CB7A9A-4FC8-6ED2-9634-C425347D554C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054804-FE55-1588-1FB0-DF2AB131D46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12778F80-497E-7494-8958-3B3905F14BD7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3/31/2025 1:24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479211-528F-6BDC-DC42-704AAEF77F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1905638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6398A7-B5B8-75FB-981D-A2AC59E77B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B4B75C-5A7C-F61F-5E09-7EA5971C51E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D3B835A-F76B-44D7-C984-D119847FB3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509D9A74-71BC-295F-E456-A9EB151D08CE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7BCC69-C30F-6BCC-A0DA-0068AA53726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8AE0F89-EB86-3056-0FE5-CCAA2DC9DF4D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3/31/2025 1:24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0A42AD-6EF9-AE8C-3159-54AB49C9085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0826359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83F034-8AC9-E517-7F5A-7E4A4739F2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A3A8F4F-DCBF-F2BC-5EDF-C6F040DFCD1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7BB1347-3414-137B-C572-6FBF843E09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BC9BCD2C-AC21-A17E-1910-A28FE77BA329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25AB3D-8930-32E0-A57F-CB23C9594B59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758D23F-E3C4-69A5-F78A-4CE3D5A76FEA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3/31/2025 1:24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3E1B1E-3CA3-244C-159A-8647EABC46F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8333428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C588E2-C710-9501-E269-25801992C3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AC10243-22DE-F630-803E-58F0705BB4E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A04EC79-9372-B65D-F5D4-8DEFBE8D84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A10D73A3-B345-A6CD-F00F-852C4EF32649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5AB99F-58BC-ADE3-62FA-347124AF622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D482CAF-1159-58FD-AD39-38B6A209D4C7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3/31/2025 1:24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DF90F9-B6C9-7A40-1042-75DBC097DD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3390027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D8F2E4-5E27-4117-84D8-0D46594138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A1D8B40-DBAE-C84E-9483-C9D787D8E78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9C9AD63-87AE-5B24-44D3-99484074CF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03EF4A38-958D-01F6-567F-56AEE71FDF3D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EFCF54-8C80-DBB1-F7A6-5E0AD280C70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04791F71-0A7E-AF59-D568-397042A6D60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3/31/2025 1:24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06905E-DFF7-8278-FEBD-B37943D4F5A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7475459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147D96-B8CF-E1DF-12E9-28D546FCC5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1A274F3-BBC8-C322-EEA6-96F2D2422B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B40BB8D-C6DE-3DA9-D80A-20C0A9340A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59513431-C588-2B33-4DD2-02AE7B8427AE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969370-EBAE-13B8-9A70-C06513B74E0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ECFBC85B-E5BF-A85B-ED85-487FD5C8593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3/31/2025 1:24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2BBEE8-6644-D7D1-1EBB-D4AFA0D3EAD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2010200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C7235C-4A54-BF22-2829-C44B50A913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6C4BE7D-39AE-5B2C-B275-B2CDD1E449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F60AED3-5FCF-E306-A6DA-A6BF400B3B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BD67601A-FF23-7F81-531B-B10B0E4FD42F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B99518-484F-0E91-E3F4-7E5A459AE8C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D6A33FF6-1182-63C5-B0DF-6345CC1CFB8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3/31/2025 1:24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2D91E5-76CD-58E5-2188-90DBB353B3C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2406593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DF3E34-29ED-9770-71B6-013A351AD0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7F05DF7-1D75-C450-1E9F-2F55B6F2B0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E3B8A0C-DCA9-A2A9-0F1A-1680639468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C2650872-AA11-3152-56B2-B6BA4C2A4E70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0A4075-9E59-CE58-4F55-FB2DC2EFF2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149C83EB-FFC1-5D8C-EA0F-67DE7D7E005E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3/31/2025 1:24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1F5517-726D-2C88-91F5-DE76F4C2BF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301490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5EF41F-BE0D-9633-6CE5-7C96D59E10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336C2F0-05E4-CF57-671F-739BF929B3A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965D8B6-2B58-E255-149B-D1523BC70D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8E65C382-57C3-B6F8-D7B4-A8FDCF418AEB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D8E1C3-E697-2C0A-99D2-373487388F7F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C0B7241-A0C5-CDE4-48E1-AE0E7F2FF652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3/31/2025 1:24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044051-99B3-C1BE-3D41-75671674128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2807635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67D4AF-B5ED-4A90-2300-A2CBB3D21C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FCA9F8E-F8C5-658E-D99B-1EDA3B7D2CC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D6EA9B1-4FAF-E4FF-8078-6F23185131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509B83BE-A0BB-C0E9-997E-A9CF4502A4FB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801177-C03F-5DFB-BEFC-DA131D02CD2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38AB418-E04B-DDA7-EC42-4385F01001C9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3/31/2025 1:24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E942B3-E5B8-3CFB-FDAE-83FBCA642A1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3887199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CCC018-1E35-D2DB-922F-09433E01A4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15A29BF-A426-517C-DD70-DF4ACA284D2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DDCE789-4E52-1907-353A-C3B1633B7B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F5B3F3C3-438E-151A-ECF5-459D546D0144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428CA1-5477-2219-31DE-B4B37432D06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1A13A056-D7D5-207D-8E97-712F7B66D0FA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3/31/2025 1:24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E43C4A-E0B3-A645-56DB-9C34EFAA8F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4608956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E6C4CA-0A48-C236-47A9-B08781ECDE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959311F-1B04-9E87-6453-2D270C06575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813DBDB-B89E-819E-CB21-6834EE14DA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C9B2114B-AAB9-0884-530D-E3F8D941A226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23D5B4-28BA-CA0F-5073-33965F02F64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61850C42-DBCD-2B58-1060-C97BFDCC67AD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3/31/2025 1:24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3DB725-4DD1-6006-B742-91A3346A968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8545851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E83FCC-E508-2CF9-3CFC-D9CBD93B86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F5A426B-08F2-B0B9-1008-2F080D5DE9A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9AAD9CD-1909-4804-A3AC-E5FDF37332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25CEBC07-A2C2-DBBE-471B-185253059527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F5136E-91F7-146E-03F5-31A27641A4C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EE6AFB1A-A033-650B-B727-8583178BF317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3/31/2025 1:24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96C2FE-52BC-42DE-17E1-6432B84D823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0042962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0487E2-95CF-4DFF-9194-18E7B2B3A0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38D633D-5085-5F98-5C15-3B9AB915F1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6D3BA74-334D-0854-67D7-9ADF570824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3D8E32FA-0F50-8606-8BA3-D2D3FE3FC347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C8BAEA-DE80-8F6C-EB57-F869DFBF0E2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9A758F1-1D0C-AB05-52A2-9B22B0EA6267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3/31/2025 1:24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1C7984-29DA-E418-9D56-BC761714CB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7548924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B9379C-9D2E-3838-E21B-FE4200FBEE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1FE5765-56E6-10AD-9D7E-6805A9E604E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A9F748A-6E46-7063-8356-625F4D2A94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CA3C66B8-898D-2B87-E563-35EBB97F3A28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B4D8AD-2919-F958-821A-B83C7872EA2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D33995B-B982-9871-E1F0-444DCA66EBAB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3/31/2025 1:24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1D15A9-49BE-177E-8AA8-F2FC501CF9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8357525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028250-3D05-CBA2-E751-BBA129C9B9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2CBA4FF-3F5E-4D00-7C0F-456D630B5FA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CDB71E1-78E0-4EC9-840A-3DAFCE2CD2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20B0AFC3-A946-6A04-B04C-680E078CF54F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6EF10D-141C-C6CB-68A9-9D72BC6D713F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D28027BC-885D-7222-91E4-5BE3015EE135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3/31/2025 1:24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0DEF92-AE98-06D0-876A-1533A4716F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3482147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36BF6E-DB9D-F21B-1D71-756C572C5C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C2DCD34-9CB9-DCB0-FD8E-F92A403E16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135E33B-987A-54E7-8AB2-F4FAEBB0B3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6DE4A361-AA07-CFAD-4936-73625E3CDF80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3710FF-E0D0-C982-F7D3-F3671223747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729CDF7-3BAA-7884-9DBC-735F5492088B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3/31/2025 1:24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3CCD92-EB6A-53BD-EF37-636BBDD1868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893862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B91353-695E-FF55-88D1-875ECEB1B5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F40AFD9-A126-061A-4534-2A7D101FC8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C7EF349-6CDE-CD96-4125-8F3376D96E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AB0C1A02-99F1-75FD-DE3A-6CB6A33348FE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23B9C1-E9A1-9DB8-2366-AADCF1B57D5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8A818FB-8489-FA17-50D1-84742BF38E1B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3/31/2025 1:24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F82981-3E1E-0FE9-E388-167B301EB07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9756074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F7E797-CD0F-B7FD-0BCC-FE6BF5CD75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69ACFE5-17D2-7994-80EA-467FC927D19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8E64F80-ABC8-7379-B8A7-84CED539B6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4E18F1F4-C057-1CF8-2912-5505B17881E9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230653-E630-E407-B9CB-C263E3DF0C9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F4F3E5F-FC61-D346-EDDB-3E4C87888D44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3/31/2025 1:24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4C8DBA-BD90-1B9A-0798-99FDBDCFC77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168506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4C6E22-02FF-E34E-90C1-5DB4C1E4EA1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63841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92902E-26AA-444B-6CBD-0ABD56EF58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4D7CB4B-273A-3555-2D07-0E90E9D5B58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FF9B544-C7F9-5740-DA82-3842BAABDC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79349B9E-8DF4-152A-EE14-CBC3C4550C53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591BA6-61F4-42AF-BCE2-0FA7B6D82E2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7CECC93-ED9B-9F09-445D-F3613B2D99A6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3/31/2025 1:24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DABE77-6706-C748-2E31-7571B0BF632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2965460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7BA5FC-17E9-812E-D405-158B12BEE5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4C3E6D5-E305-A109-FF75-E5DF64628A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25907F5-265E-30B9-2BEF-EDD2A34CAB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1748D068-07C7-76B7-9F54-838748646D11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B7D4DE-6261-9654-9366-D4476A2BB65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C83FBCB-D8B0-FA2B-FABE-B46D08E2FF9C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3/31/2025 1:24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29311D-E990-7D06-4AD3-1EFD6EE92BB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3562873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F6EE03-6AD1-EE43-A3F9-0D49D81122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2E6781E-C5EF-E8BA-BA71-E1C977F2A59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C5CFF80-DD18-0F0C-E0D0-34BA48D759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BF812E77-D9D7-05A1-3898-DA81FD688ED8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4CF2C5-4542-82A8-0E3D-1BC82551917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FF99A9-D111-1A33-60BD-A12F98A0FEC7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3/31/2025 1:24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793E0D-526B-E883-56FF-CFE91725A87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39922734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791FA6-4277-6E95-BD85-B3DBAE0144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350BC37-773F-F40F-67F2-37704A5D75B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118B50C-9019-C0AE-62B1-D4F4DE4893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E4E0334F-3988-34D0-1AEC-235B797FFA51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68CD5D-D853-BE3E-3788-4F060873EBF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83B9E81-C7A9-55A9-BA84-0B8D131E88E3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3/31/2025 1:24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1ACFB6-C71E-C3C4-FB1F-755ECA880AA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3306475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4F7FFB-BC7D-FA83-F312-D55B2A20AE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B650984-072B-284F-8ECC-FD7233454B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B911F33-A08B-1AD5-B019-F956ABA6E3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D07A4B50-5C86-EEF8-5F0C-9381AD016BCD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152A60-B03D-91AA-9D15-F41E501EB02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1017258-C70E-8A7B-FFD8-02F3E38A54AC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3/31/2025 1:24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E26DA4-7445-F4CA-713C-E9D70606653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1161801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85B4A5-F27C-BBB8-1AEF-3FC2D2C123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38F9E5A-94C5-2BC0-6928-0632590D64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E18DC15-DF46-FC23-648D-6034803F4F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C3D88007-4F1B-EFF4-250F-B9ADEE3EC981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EF78A7-A98A-11AE-4B17-AA2AB09764C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9B8B91E0-E39D-68B1-D1A0-0A43458FEE0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3/31/2025 1:24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775E32-2AAB-82D5-BFCA-7F2B7226DC4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7993277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86FD6B-4569-A008-3726-F7A34F5496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76B3FEF-8788-7D8C-51DB-690894B5C28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22941E7-3C28-8E3F-C5EA-839E221EAA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1A433E09-0174-1167-0330-AF6A21D59656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D9FA54-5B5F-B994-76B5-42B3AA9AA79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018C2F97-2090-12AA-28EB-2DB812746629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3/31/2025 1:24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9A88EF-C3C6-255E-A521-02A2140A467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44287265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6D3786-5388-B3C4-1617-E4CCF44930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8A7460F-4B8E-23A5-F970-639F260F1EE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B344801-F219-D12A-4F8D-FA3D58D736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0BE57DE3-F19E-655B-9091-B5BD1395DA3E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014F8D-7114-5E61-32C4-5464354CC79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63BDE882-6C9A-6BCA-5E7B-F532FF0DC772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3/31/2025 1:24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9B7D60-F10F-795F-7F33-271C0FA90EB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242031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3/31/2025 1:24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249417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2bfd5a536ec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7" name="Google Shape;657;g2bfd5a536ec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40920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3/31/2025 1:24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160673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Master" Target="../slideMasters/slideMaster3.xml"/></Relationships>
</file>

<file path=ppt/slideLayouts/_rels/slideLayout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Master" Target="../slideMasters/slideMaster3.xml"/></Relationships>
</file>

<file path=ppt/slideLayouts/_rels/slideLayout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Master" Target="../slideMasters/slideMaster3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Master" Target="../slideMasters/slideMaster3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7.jpeg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3.jpeg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37.jpeg"/><Relationship Id="rId4" Type="http://schemas.openxmlformats.org/officeDocument/2006/relationships/image" Target="../media/image36.jpeg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8.jpeg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7.jpe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3.jpeg"/><Relationship Id="rId5" Type="http://schemas.openxmlformats.org/officeDocument/2006/relationships/image" Target="../media/image42.jpeg"/><Relationship Id="rId4" Type="http://schemas.openxmlformats.org/officeDocument/2006/relationships/image" Target="../media/image41.jpeg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emf"/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emf"/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ubsection Cover B" preserve="1">
  <p:cSld name="Subsection Cover B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CBEC37C-5597-990A-B578-E33332642C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1"/>
            <a:ext cx="12192000" cy="6858000"/>
            <a:chOff x="0" y="1"/>
            <a:chExt cx="9144000" cy="5143500"/>
          </a:xfrm>
        </p:grpSpPr>
        <p:sp>
          <p:nvSpPr>
            <p:cNvPr id="54" name="Google Shape;54;p14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gradFill>
              <a:gsLst>
                <a:gs pos="0">
                  <a:srgbClr val="161828"/>
                </a:gs>
                <a:gs pos="15000">
                  <a:srgbClr val="161828"/>
                </a:gs>
                <a:gs pos="67000">
                  <a:srgbClr val="1B1D30">
                    <a:alpha val="57647"/>
                  </a:srgbClr>
                </a:gs>
                <a:gs pos="100000">
                  <a:srgbClr val="2E3252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42900" tIns="21450" rIns="42900" bIns="214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67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55" name="Google Shape;55;p14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 userDrawn="1"/>
          </p:nvCxnSpPr>
          <p:spPr>
            <a:xfrm>
              <a:off x="630203" y="4782911"/>
              <a:ext cx="8513100" cy="0"/>
            </a:xfrm>
            <a:prstGeom prst="straightConnector1">
              <a:avLst/>
            </a:prstGeom>
            <a:noFill/>
            <a:ln w="12700" cap="flat" cmpd="sng">
              <a:solidFill>
                <a:srgbClr val="627597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63" name="Google Shape;63;p14"/>
          <p:cNvSpPr txBox="1">
            <a:spLocks noGrp="1"/>
          </p:cNvSpPr>
          <p:nvPr>
            <p:ph type="title"/>
          </p:nvPr>
        </p:nvSpPr>
        <p:spPr>
          <a:xfrm>
            <a:off x="1633733" y="2293867"/>
            <a:ext cx="5364400" cy="2936800"/>
          </a:xfrm>
          <a:prstGeom prst="rect">
            <a:avLst/>
          </a:prstGeom>
        </p:spPr>
        <p:txBody>
          <a:bodyPr spcFirstLastPara="1" wrap="square" lIns="45700" tIns="18275" rIns="45700" bIns="182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 b="1" i="0">
                <a:latin typeface="Segoe UI" panose="020B0502040204020203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60" name="Google Shape;60;p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/>
          <p:nvPr/>
        </p:nvPicPr>
        <p:blipFill rotWithShape="1">
          <a:blip r:embed="rId2">
            <a:alphaModFix amt="30000"/>
          </a:blip>
          <a:srcRect/>
          <a:stretch/>
        </p:blipFill>
        <p:spPr>
          <a:xfrm>
            <a:off x="-4218440" y="920753"/>
            <a:ext cx="5016492" cy="5016492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4"/>
          <p:cNvSpPr txBox="1">
            <a:spLocks noGrp="1"/>
          </p:cNvSpPr>
          <p:nvPr>
            <p:ph type="subTitle" idx="1"/>
          </p:nvPr>
        </p:nvSpPr>
        <p:spPr>
          <a:xfrm>
            <a:off x="1633728" y="1371603"/>
            <a:ext cx="4035600" cy="554669"/>
          </a:xfrm>
          <a:prstGeom prst="rect">
            <a:avLst/>
          </a:prstGeom>
        </p:spPr>
        <p:txBody>
          <a:bodyPr spcFirstLastPara="1" wrap="square" lIns="45700" tIns="18275" rIns="45700" bIns="18275" anchor="b" anchorCtr="0">
            <a:noAutofit/>
          </a:bodyPr>
          <a:lstStyle>
            <a:lvl1pPr>
              <a:defRPr sz="2133" dirty="0">
                <a:solidFill>
                  <a:schemeClr val="lt1"/>
                </a:solidFill>
              </a:defRPr>
            </a:lvl1pPr>
          </a:lstStyle>
          <a:p>
            <a:pPr marL="0" lvl="0">
              <a:buClr>
                <a:schemeClr val="lt1"/>
              </a:buClr>
              <a:buSzPts val="800"/>
              <a:buNone/>
            </a:pPr>
            <a:endParaRPr/>
          </a:p>
        </p:txBody>
      </p:sp>
      <p:cxnSp>
        <p:nvCxnSpPr>
          <p:cNvPr id="59" name="Google Shape;59;p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1685760" y="1971372"/>
            <a:ext cx="2760400" cy="0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61" name="Google Shape;61;p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r="891"/>
          <a:stretch/>
        </p:blipFill>
        <p:spPr>
          <a:xfrm>
            <a:off x="5154968" y="0"/>
            <a:ext cx="7037033" cy="6857997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266888" y="6534431"/>
            <a:ext cx="4794400" cy="1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200" tIns="28600" rIns="57200" bIns="28600" anchor="t" anchorCtr="0">
            <a:no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67" b="0" i="0">
                <a:solidFill>
                  <a:schemeClr val="lt1"/>
                </a:solidFill>
                <a:latin typeface="Segoe UI" panose="020B0502040204020203" pitchFamily="34" charset="0"/>
                <a:ea typeface="Helvetica Neue"/>
                <a:cs typeface="Helvetica Neue"/>
                <a:sym typeface="Helvetica Neue"/>
              </a:rPr>
              <a:t>1</a:t>
            </a:r>
            <a:endParaRPr sz="933" b="0" i="0">
              <a:latin typeface="Segoe UI" panose="020B0502040204020203" pitchFamily="34" charset="0"/>
            </a:endParaRPr>
          </a:p>
        </p:txBody>
      </p:sp>
      <p:sp>
        <p:nvSpPr>
          <p:cNvPr id="57" name="Google Shape;57;p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266888" y="6534431"/>
            <a:ext cx="4794400" cy="1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200" tIns="28600" rIns="57200" bIns="28600" anchor="t" anchorCtr="0">
            <a:no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67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Helvetica Neue"/>
                <a:cs typeface="Helvetica Neue"/>
                <a:sym typeface="Helvetica Neue"/>
              </a:rPr>
              <a:pPr marL="0" marR="0" lvl="0" indent="0" algn="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667" b="0" i="0" u="none" strike="noStrike" cap="none">
              <a:solidFill>
                <a:schemeClr val="lt1"/>
              </a:solidFill>
              <a:latin typeface="Segoe UI" panose="020B0502040204020203" pitchFamily="34" charset="0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" name="Google Shape;56;p14">
            <a:extLst>
              <a:ext uri="{FF2B5EF4-FFF2-40B4-BE49-F238E27FC236}">
                <a16:creationId xmlns:a16="http://schemas.microsoft.com/office/drawing/2014/main" id="{95143C6D-5521-BC2E-C96B-41E3172F41C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 userDrawn="1"/>
        </p:nvSpPr>
        <p:spPr>
          <a:xfrm>
            <a:off x="789259" y="6534431"/>
            <a:ext cx="4794400" cy="1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200" tIns="28600" rIns="57200" bIns="2860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7" b="0" i="0" u="none" strike="noStrike" cap="none">
                <a:solidFill>
                  <a:srgbClr val="627597"/>
                </a:solidFill>
                <a:latin typeface="Segoe UI" panose="020B0502040204020203" pitchFamily="34" charset="0"/>
                <a:ea typeface="Helvetica Neue"/>
                <a:cs typeface="Helvetica Neue"/>
                <a:sym typeface="Helvetica Neue"/>
              </a:rPr>
              <a:t>Accelerate Developer Productivity L100</a:t>
            </a:r>
            <a:endParaRPr sz="933" b="0" i="0"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06444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ubsection Cover F" preserve="1" userDrawn="1">
  <p:cSld name="Subsection Cover F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916E6B-130A-702E-A467-CC8CFED680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555011" y="-1630733"/>
            <a:ext cx="15784244" cy="11885076"/>
            <a:chOff x="-1166259" y="-1223050"/>
            <a:chExt cx="11838183" cy="8913807"/>
          </a:xfrm>
        </p:grpSpPr>
        <p:pic>
          <p:nvPicPr>
            <p:cNvPr id="199" name="Google Shape;199;p22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-1166259" y="-1223050"/>
              <a:ext cx="5138468" cy="51435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0" name="Google Shape;200;p22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-331227" y="647439"/>
              <a:ext cx="6414300" cy="6404400"/>
            </a:xfrm>
            <a:prstGeom prst="ellipse">
              <a:avLst/>
            </a:prstGeom>
            <a:gradFill>
              <a:gsLst>
                <a:gs pos="0">
                  <a:srgbClr val="1F9CF0"/>
                </a:gs>
                <a:gs pos="72000">
                  <a:srgbClr val="007ACC">
                    <a:alpha val="23529"/>
                  </a:srgbClr>
                </a:gs>
                <a:gs pos="100000">
                  <a:srgbClr val="007ACC">
                    <a:alpha val="23529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42900" tIns="21450" rIns="42900" bIns="214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67" b="0" i="0">
                <a:solidFill>
                  <a:schemeClr val="lt1"/>
                </a:solidFill>
                <a:latin typeface="Segoe UI" panose="020B0502040204020203" pitchFamily="34" charset="0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01" name="Google Shape;201;p22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 preferRelativeResize="0"/>
            <p:nvPr/>
          </p:nvPicPr>
          <p:blipFill rotWithShape="1">
            <a:blip r:embed="rId3">
              <a:alphaModFix amt="30000"/>
            </a:blip>
            <a:srcRect/>
            <a:stretch/>
          </p:blipFill>
          <p:spPr>
            <a:xfrm>
              <a:off x="6909555" y="1122319"/>
              <a:ext cx="3762369" cy="37623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2" name="Google Shape;202;p22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 preferRelativeResize="0"/>
            <p:nvPr/>
          </p:nvPicPr>
          <p:blipFill rotWithShape="1">
            <a:blip r:embed="rId3">
              <a:alphaModFix amt="30000"/>
            </a:blip>
            <a:srcRect/>
            <a:stretch/>
          </p:blipFill>
          <p:spPr>
            <a:xfrm>
              <a:off x="1022198" y="3928388"/>
              <a:ext cx="3762369" cy="376236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3" name="Google Shape;203;p22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-345041" y="230188"/>
              <a:ext cx="1103700" cy="1102200"/>
            </a:xfrm>
            <a:prstGeom prst="ellipse">
              <a:avLst/>
            </a:prstGeom>
            <a:gradFill>
              <a:gsLst>
                <a:gs pos="0">
                  <a:srgbClr val="D59DFF">
                    <a:alpha val="21960"/>
                  </a:srgbClr>
                </a:gs>
                <a:gs pos="100000">
                  <a:srgbClr val="161828">
                    <a:alpha val="55294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42900" tIns="21450" rIns="42900" bIns="214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67" b="0" i="0">
                <a:solidFill>
                  <a:schemeClr val="lt1"/>
                </a:solidFill>
                <a:latin typeface="Segoe UI" panose="020B0502040204020203" pitchFamily="34" charset="0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04" name="Google Shape;204;p22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744082" y="2640400"/>
              <a:ext cx="1610051" cy="1985751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06" name="Google Shape;206;p22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>
            <a:xfrm>
              <a:off x="1264320" y="1478529"/>
              <a:ext cx="2070300" cy="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2" name="Google Shape;196;p21">
            <a:extLst>
              <a:ext uri="{FF2B5EF4-FFF2-40B4-BE49-F238E27FC236}">
                <a16:creationId xmlns:a16="http://schemas.microsoft.com/office/drawing/2014/main" id="{21617290-5BA6-E043-927A-954A333996E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633733" y="2293867"/>
            <a:ext cx="5364400" cy="2936800"/>
          </a:xfrm>
          <a:prstGeom prst="rect">
            <a:avLst/>
          </a:prstGeom>
        </p:spPr>
        <p:txBody>
          <a:bodyPr spcFirstLastPara="1" wrap="square" lIns="45700" tIns="18275" rIns="45700" bIns="182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 b="1" i="0">
                <a:latin typeface="Segoe UI" panose="020B0502040204020203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97;p21">
            <a:extLst>
              <a:ext uri="{FF2B5EF4-FFF2-40B4-BE49-F238E27FC236}">
                <a16:creationId xmlns:a16="http://schemas.microsoft.com/office/drawing/2014/main" id="{2198EE9C-6D95-BE49-B93E-3C11A582D724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633727" y="1143000"/>
            <a:ext cx="5364399" cy="783272"/>
          </a:xfrm>
          <a:prstGeom prst="rect">
            <a:avLst/>
          </a:prstGeom>
        </p:spPr>
        <p:txBody>
          <a:bodyPr spcFirstLastPara="1" wrap="square" lIns="45700" tIns="18275" rIns="45700" bIns="18275" anchor="b" anchorCtr="0">
            <a:noAutofit/>
          </a:bodyPr>
          <a:lstStyle>
            <a:lvl1pPr>
              <a:defRPr sz="2133" dirty="0">
                <a:solidFill>
                  <a:schemeClr val="lt1"/>
                </a:solidFill>
              </a:defRPr>
            </a:lvl1pPr>
          </a:lstStyle>
          <a:p>
            <a:pPr marL="0" lvl="0">
              <a:buClr>
                <a:schemeClr val="lt1"/>
              </a:buClr>
              <a:buSzPts val="8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9216966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048" y="457200"/>
            <a:ext cx="5506985" cy="372410"/>
          </a:xfrm>
        </p:spPr>
        <p:txBody>
          <a:bodyPr tIns="64008"/>
          <a:lstStyle>
            <a:lvl1pPr>
              <a:defRPr sz="1999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8668758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63">
          <p15:clr>
            <a:srgbClr val="A4A3A4"/>
          </p15:clr>
        </p15:guide>
        <p15:guide id="7" pos="943">
          <p15:clr>
            <a:srgbClr val="A4A3A4"/>
          </p15:clr>
        </p15:guide>
        <p15:guide id="8" pos="1346">
          <p15:clr>
            <a:srgbClr val="A4A3A4"/>
          </p15:clr>
        </p15:guide>
        <p15:guide id="9" pos="1525">
          <p15:clr>
            <a:srgbClr val="A4A3A4"/>
          </p15:clr>
        </p15:guide>
        <p15:guide id="10" pos="1929">
          <p15:clr>
            <a:srgbClr val="A4A3A4"/>
          </p15:clr>
        </p15:guide>
        <p15:guide id="11" pos="2108">
          <p15:clr>
            <a:srgbClr val="A4A3A4"/>
          </p15:clr>
        </p15:guide>
        <p15:guide id="12" pos="2511">
          <p15:clr>
            <a:srgbClr val="A4A3A4"/>
          </p15:clr>
        </p15:guide>
        <p15:guide id="13" pos="2690">
          <p15:clr>
            <a:srgbClr val="A4A3A4"/>
          </p15:clr>
        </p15:guide>
        <p15:guide id="14" pos="3093">
          <p15:clr>
            <a:srgbClr val="A4A3A4"/>
          </p15:clr>
        </p15:guide>
        <p15:guide id="15" pos="3273">
          <p15:clr>
            <a:srgbClr val="A4A3A4"/>
          </p15:clr>
        </p15:guide>
        <p15:guide id="16" pos="3675">
          <p15:clr>
            <a:srgbClr val="A4A3A4"/>
          </p15:clr>
        </p15:guide>
        <p15:guide id="17" pos="3855">
          <p15:clr>
            <a:srgbClr val="A4A3A4"/>
          </p15:clr>
        </p15:guide>
        <p15:guide id="18" pos="4258">
          <p15:clr>
            <a:srgbClr val="A4A3A4"/>
          </p15:clr>
        </p15:guide>
        <p15:guide id="19" pos="4437">
          <p15:clr>
            <a:srgbClr val="A4A3A4"/>
          </p15:clr>
        </p15:guide>
        <p15:guide id="20" pos="4840">
          <p15:clr>
            <a:srgbClr val="A4A3A4"/>
          </p15:clr>
        </p15:guide>
        <p15:guide id="21" pos="5019">
          <p15:clr>
            <a:srgbClr val="A4A3A4"/>
          </p15:clr>
        </p15:guide>
        <p15:guide id="22" pos="5420">
          <p15:clr>
            <a:srgbClr val="A4A3A4"/>
          </p15:clr>
        </p15:guide>
        <p15:guide id="23" pos="5601">
          <p15:clr>
            <a:srgbClr val="A4A3A4"/>
          </p15:clr>
        </p15:guide>
        <p15:guide id="24" pos="6003">
          <p15:clr>
            <a:srgbClr val="A4A3A4"/>
          </p15:clr>
        </p15:guide>
        <p15:guide id="25" pos="6184">
          <p15:clr>
            <a:srgbClr val="A4A3A4"/>
          </p15:clr>
        </p15:guide>
        <p15:guide id="26" pos="6585">
          <p15:clr>
            <a:srgbClr val="A4A3A4"/>
          </p15:clr>
        </p15:guide>
        <p15:guide id="27" pos="6765">
          <p15:clr>
            <a:srgbClr val="A4A3A4"/>
          </p15:clr>
        </p15:guide>
        <p15:guide id="28" orient="horz" pos="887">
          <p15:clr>
            <a:srgbClr val="5ACBF0"/>
          </p15:clr>
        </p15:guide>
        <p15:guide id="29" orient="horz" pos="1246">
          <p15:clr>
            <a:srgbClr val="5ACBF0"/>
          </p15:clr>
        </p15:guide>
        <p15:guide id="30" orient="horz" pos="282">
          <p15:clr>
            <a:srgbClr val="5ACBF0"/>
          </p15:clr>
        </p15:guide>
      </p15:sldGuideLst>
    </p:ext>
  </p:extLs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048" y="2025650"/>
            <a:ext cx="4160897" cy="1107996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599" b="1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Title format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048" y="3535542"/>
            <a:ext cx="4161341" cy="307777"/>
          </a:xfrm>
        </p:spPr>
        <p:txBody>
          <a:bodyPr/>
          <a:lstStyle>
            <a:lvl1pPr marL="0" indent="0">
              <a:buNone/>
              <a:defRPr sz="1999">
                <a:latin typeface="+mn-lt"/>
              </a:defRPr>
            </a:lvl1pPr>
            <a:lvl2pPr marL="228531" indent="0">
              <a:buNone/>
              <a:defRPr/>
            </a:lvl2pPr>
            <a:lvl3pPr marL="457063" indent="0">
              <a:buNone/>
              <a:defRPr/>
            </a:lvl3pPr>
            <a:lvl4pPr marL="661789" indent="0">
              <a:buNone/>
              <a:defRPr/>
            </a:lvl4pPr>
            <a:lvl5pPr marL="855406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6178F5D2-7CA2-4202-8FD2-95D8F7A2E98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2611" y="0"/>
            <a:ext cx="6856214" cy="6858000"/>
          </a:xfrm>
          <a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18480843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294">
          <p15:clr>
            <a:srgbClr val="FBAE40"/>
          </p15:clr>
        </p15:guide>
        <p15:guide id="6" orient="horz" pos="886">
          <p15:clr>
            <a:srgbClr val="5ACBF0"/>
          </p15:clr>
        </p15:guide>
        <p15:guide id="7" orient="horz" pos="1251">
          <p15:clr>
            <a:srgbClr val="5ACBF0"/>
          </p15:clr>
        </p15:guide>
        <p15:guide id="8" orient="horz" pos="2183">
          <p15:clr>
            <a:srgbClr val="5ACBF0"/>
          </p15:clr>
        </p15:guide>
        <p15:guide id="10" pos="3656">
          <p15:clr>
            <a:srgbClr val="C35EA4"/>
          </p15:clr>
        </p15:guide>
        <p15:guide id="11" pos="2934">
          <p15:clr>
            <a:srgbClr val="5ACBF0"/>
          </p15:clr>
        </p15:guide>
        <p15:guide id="12" pos="3473">
          <p15:clr>
            <a:srgbClr val="A4A3A4"/>
          </p15:clr>
        </p15:guide>
      </p15:sldGuideLst>
    </p:ext>
  </p:extLs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3873" y="2875002"/>
            <a:ext cx="4160897" cy="1107996"/>
          </a:xfrm>
        </p:spPr>
        <p:txBody>
          <a:bodyPr wrap="square" rIns="0" anchor="ctr" anchorCtr="0">
            <a:spAutoFit/>
          </a:bodyPr>
          <a:lstStyle>
            <a:lvl1pPr>
              <a:lnSpc>
                <a:spcPct val="100000"/>
              </a:lnSpc>
              <a:defRPr sz="3599" b="1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Square photo layout with Title  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3956AAB8-C2DF-40F3-A72B-0FA6F47702E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2611" y="0"/>
            <a:ext cx="6856214" cy="6858000"/>
          </a:xfrm>
          <a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128367761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294">
          <p15:clr>
            <a:srgbClr val="FBAE40"/>
          </p15:clr>
        </p15:guide>
        <p15:guide id="5" orient="horz" pos="2118">
          <p15:clr>
            <a:srgbClr val="FBAE40"/>
          </p15:clr>
        </p15:guide>
        <p15:guide id="6" pos="2932">
          <p15:clr>
            <a:srgbClr val="5ACBF0"/>
          </p15:clr>
        </p15:guide>
        <p15:guide id="7" pos="3655">
          <p15:clr>
            <a:srgbClr val="C35EA4"/>
          </p15:clr>
        </p15:guide>
        <p15:guide id="8" pos="3474">
          <p15:clr>
            <a:srgbClr val="A4A3A4"/>
          </p15:clr>
        </p15:guide>
      </p15:sldGuideLst>
    </p:ext>
  </p:extLs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048" y="2981637"/>
            <a:ext cx="4159437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799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Square photo layout with smaller text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18102CFD-D7DD-461F-B675-FAE01404E55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2611" y="0"/>
            <a:ext cx="6856214" cy="6858000"/>
          </a:xfrm>
          <a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167251680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294">
          <p15:clr>
            <a:srgbClr val="FBAE40"/>
          </p15:clr>
        </p15:guide>
        <p15:guide id="3" orient="horz" pos="1840">
          <p15:clr>
            <a:srgbClr val="5ACBF0"/>
          </p15:clr>
        </p15:guide>
        <p15:guide id="4" pos="3658">
          <p15:clr>
            <a:srgbClr val="C35EA4"/>
          </p15:clr>
        </p15:guide>
        <p15:guide id="5" pos="2934">
          <p15:clr>
            <a:srgbClr val="5ACBF0"/>
          </p15:clr>
        </p15:guide>
        <p15:guide id="6" pos="3477">
          <p15:clr>
            <a:srgbClr val="A4A3A4"/>
          </p15:clr>
        </p15:guide>
      </p15:sldGuideLst>
    </p:ext>
  </p:extLs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063" y="3033223"/>
            <a:ext cx="9141619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46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599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063" y="3977320"/>
            <a:ext cx="9141619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4058125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18">
          <p15:clr>
            <a:srgbClr val="FBAE40"/>
          </p15:clr>
        </p15:guide>
        <p15:guide id="2" pos="6015">
          <p15:clr>
            <a:srgbClr val="5ACBF0"/>
          </p15:clr>
        </p15:guide>
        <p15:guide id="3" orient="horz" pos="1873">
          <p15:clr>
            <a:srgbClr val="5ACBF0"/>
          </p15:clr>
        </p15:guide>
        <p15:guide id="4" orient="horz" pos="2456">
          <p15:clr>
            <a:srgbClr val="5ACBF0"/>
          </p15:clr>
        </p15:guide>
      </p15:sldGuideLst>
    </p:ext>
  </p:extLs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063" y="3033223"/>
            <a:ext cx="9141619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46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599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063" y="3977320"/>
            <a:ext cx="9141619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8423442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18">
          <p15:clr>
            <a:srgbClr val="FBAE40"/>
          </p15:clr>
        </p15:guide>
        <p15:guide id="2" pos="6015">
          <p15:clr>
            <a:srgbClr val="5ACBF0"/>
          </p15:clr>
        </p15:guide>
        <p15:guide id="3" orient="horz" pos="1873">
          <p15:clr>
            <a:srgbClr val="5ACBF0"/>
          </p15:clr>
        </p15:guide>
        <p15:guide id="4" orient="horz" pos="2456">
          <p15:clr>
            <a:srgbClr val="5ACBF0"/>
          </p15:clr>
        </p15:guide>
      </p15:sldGuideLst>
    </p:ext>
  </p:extLs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063" y="3035808"/>
            <a:ext cx="9141619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46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599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42556550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18">
          <p15:clr>
            <a:srgbClr val="FBAE40"/>
          </p15:clr>
        </p15:guide>
        <p15:guide id="2" pos="6011">
          <p15:clr>
            <a:srgbClr val="5ACBF0"/>
          </p15:clr>
        </p15:guide>
        <p15:guide id="3" orient="horz" pos="1877">
          <p15:clr>
            <a:srgbClr val="5ACBF0"/>
          </p15:clr>
        </p15:guide>
        <p15:guide id="4" orient="horz" pos="2456">
          <p15:clr>
            <a:srgbClr val="5ACBF0"/>
          </p15:clr>
        </p15:guide>
      </p15:sldGuideLst>
    </p:ext>
  </p:extLs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063" y="3035808"/>
            <a:ext cx="9141619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46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599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4440562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18">
          <p15:clr>
            <a:srgbClr val="FBAE40"/>
          </p15:clr>
        </p15:guide>
        <p15:guide id="2" pos="6011">
          <p15:clr>
            <a:srgbClr val="5ACBF0"/>
          </p15:clr>
        </p15:guide>
        <p15:guide id="3" orient="horz" pos="1877">
          <p15:clr>
            <a:srgbClr val="5ACBF0"/>
          </p15:clr>
        </p15:guide>
        <p15:guide id="4" orient="horz" pos="2456">
          <p15:clr>
            <a:srgbClr val="5ACBF0"/>
          </p15:clr>
        </p15:guide>
      </p15:sldGuideLst>
    </p:ext>
  </p:extLs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063" y="3035808"/>
            <a:ext cx="9141619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46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599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8220574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18">
          <p15:clr>
            <a:srgbClr val="FBAE40"/>
          </p15:clr>
        </p15:guide>
        <p15:guide id="2" pos="6007">
          <p15:clr>
            <a:srgbClr val="5ACBF0"/>
          </p15:clr>
        </p15:guide>
        <p15:guide id="3" orient="horz" pos="1874">
          <p15:clr>
            <a:srgbClr val="5ACBF0"/>
          </p15:clr>
        </p15:guide>
        <p15:guide id="4" orient="horz" pos="2456">
          <p15:clr>
            <a:srgbClr val="5ACBF0"/>
          </p15:clr>
        </p15:guide>
      </p15:sldGuideLst>
    </p:ext>
  </p:extLs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063" y="3035808"/>
            <a:ext cx="9141619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46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599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331347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18">
          <p15:clr>
            <a:srgbClr val="FBAE40"/>
          </p15:clr>
        </p15:guide>
        <p15:guide id="2" pos="6015">
          <p15:clr>
            <a:srgbClr val="5ACBF0"/>
          </p15:clr>
        </p15:guide>
        <p15:guide id="3" orient="horz" pos="1873">
          <p15:clr>
            <a:srgbClr val="5ACBF0"/>
          </p15:clr>
        </p15:guide>
        <p15:guide id="4" orient="horz" pos="2456">
          <p15:clr>
            <a:srgbClr val="5ACBF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ubsection Cover D" preserve="1" userDrawn="1">
  <p:cSld name="Subsection Cover D"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12FD604D-9926-8834-9CD8-C9BCCDD134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2846384" y="-840650"/>
            <a:ext cx="17075616" cy="11094993"/>
            <a:chOff x="-2134788" y="-630488"/>
            <a:chExt cx="12806712" cy="8321245"/>
          </a:xfrm>
        </p:grpSpPr>
        <p:sp>
          <p:nvSpPr>
            <p:cNvPr id="210" name="Google Shape;210;p23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-2134788" y="232333"/>
              <a:ext cx="6089700" cy="6080400"/>
            </a:xfrm>
            <a:prstGeom prst="ellipse">
              <a:avLst/>
            </a:prstGeom>
            <a:gradFill>
              <a:gsLst>
                <a:gs pos="0">
                  <a:srgbClr val="8661C5">
                    <a:alpha val="0"/>
                  </a:srgbClr>
                </a:gs>
                <a:gs pos="100000">
                  <a:srgbClr val="161828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42900" tIns="21450" rIns="42900" bIns="214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67" b="0" i="0">
                <a:solidFill>
                  <a:schemeClr val="lt1"/>
                </a:solidFill>
                <a:latin typeface="Segoe UI" panose="020B0502040204020203" pitchFamily="34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" name="Google Shape;211;p23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-331227" y="-630488"/>
              <a:ext cx="6414300" cy="6404400"/>
            </a:xfrm>
            <a:prstGeom prst="ellipse">
              <a:avLst/>
            </a:prstGeom>
            <a:gradFill>
              <a:gsLst>
                <a:gs pos="0">
                  <a:schemeClr val="accent4"/>
                </a:gs>
                <a:gs pos="72000">
                  <a:srgbClr val="9477E2">
                    <a:alpha val="50196"/>
                  </a:srgbClr>
                </a:gs>
                <a:gs pos="100000">
                  <a:srgbClr val="9477E2">
                    <a:alpha val="50196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42900" tIns="21450" rIns="42900" bIns="214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67" b="0" i="0">
                <a:solidFill>
                  <a:schemeClr val="lt1"/>
                </a:solidFill>
                <a:latin typeface="Segoe UI" panose="020B0502040204020203" pitchFamily="34" charset="0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12" name="Google Shape;212;p23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 preferRelativeResize="0"/>
            <p:nvPr/>
          </p:nvPicPr>
          <p:blipFill rotWithShape="1">
            <a:blip r:embed="rId2">
              <a:alphaModFix amt="30000"/>
            </a:blip>
            <a:srcRect/>
            <a:stretch/>
          </p:blipFill>
          <p:spPr>
            <a:xfrm>
              <a:off x="6909555" y="1122319"/>
              <a:ext cx="3762369" cy="376236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3" name="Google Shape;213;p23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4894296" y="370372"/>
              <a:ext cx="1612500" cy="1609800"/>
            </a:xfrm>
            <a:prstGeom prst="ellipse">
              <a:avLst/>
            </a:prstGeom>
            <a:gradFill>
              <a:gsLst>
                <a:gs pos="0">
                  <a:srgbClr val="8661C5">
                    <a:alpha val="0"/>
                  </a:srgbClr>
                </a:gs>
                <a:gs pos="100000">
                  <a:srgbClr val="161828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42900" tIns="21450" rIns="42900" bIns="214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67" b="0" i="0">
                <a:solidFill>
                  <a:schemeClr val="lt1"/>
                </a:solidFill>
                <a:latin typeface="Segoe UI" panose="020B0502040204020203" pitchFamily="34" charset="0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14" name="Google Shape;214;p23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 preferRelativeResize="0"/>
            <p:nvPr/>
          </p:nvPicPr>
          <p:blipFill rotWithShape="1">
            <a:blip r:embed="rId2">
              <a:alphaModFix amt="30000"/>
            </a:blip>
            <a:srcRect/>
            <a:stretch/>
          </p:blipFill>
          <p:spPr>
            <a:xfrm>
              <a:off x="1022198" y="3928388"/>
              <a:ext cx="3762369" cy="376236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5" name="Google Shape;215;p23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4175884" y="292420"/>
              <a:ext cx="608700" cy="607800"/>
            </a:xfrm>
            <a:prstGeom prst="ellipse">
              <a:avLst/>
            </a:prstGeom>
            <a:gradFill>
              <a:gsLst>
                <a:gs pos="0">
                  <a:srgbClr val="007ACC">
                    <a:alpha val="14901"/>
                  </a:srgbClr>
                </a:gs>
                <a:gs pos="100000">
                  <a:srgbClr val="1F9CF0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42900" tIns="21450" rIns="42900" bIns="214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67" b="0" i="0">
                <a:solidFill>
                  <a:schemeClr val="lt1"/>
                </a:solidFill>
                <a:latin typeface="Segoe UI" panose="020B0502040204020203" pitchFamily="34" charset="0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17" name="Google Shape;217;p23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>
            <a:xfrm>
              <a:off x="1264320" y="1478529"/>
              <a:ext cx="2070300" cy="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2" name="Google Shape;196;p21">
            <a:extLst>
              <a:ext uri="{FF2B5EF4-FFF2-40B4-BE49-F238E27FC236}">
                <a16:creationId xmlns:a16="http://schemas.microsoft.com/office/drawing/2014/main" id="{0D5A692D-5E2C-3545-9A63-90E5192CEDE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633733" y="2293867"/>
            <a:ext cx="5364400" cy="2936800"/>
          </a:xfrm>
          <a:prstGeom prst="rect">
            <a:avLst/>
          </a:prstGeom>
        </p:spPr>
        <p:txBody>
          <a:bodyPr spcFirstLastPara="1" wrap="square" lIns="45700" tIns="18275" rIns="45700" bIns="182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 b="1" i="0">
                <a:latin typeface="Segoe UI" panose="020B0502040204020203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97;p21">
            <a:extLst>
              <a:ext uri="{FF2B5EF4-FFF2-40B4-BE49-F238E27FC236}">
                <a16:creationId xmlns:a16="http://schemas.microsoft.com/office/drawing/2014/main" id="{50A9DFC3-AEA3-C846-8DCB-4FA6A6FC54E9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633728" y="1200293"/>
            <a:ext cx="5364400" cy="725980"/>
          </a:xfrm>
          <a:prstGeom prst="rect">
            <a:avLst/>
          </a:prstGeom>
        </p:spPr>
        <p:txBody>
          <a:bodyPr spcFirstLastPara="1" wrap="square" lIns="45700" tIns="18275" rIns="45700" bIns="18275" anchor="b" anchorCtr="0">
            <a:noAutofit/>
          </a:bodyPr>
          <a:lstStyle>
            <a:lvl1pPr marL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2133" b="0" i="0">
                <a:solidFill>
                  <a:schemeClr val="lt1"/>
                </a:solidFill>
                <a:latin typeface="Segoe UI" panose="020B0502040204020203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59669882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980294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47">
          <p15:clr>
            <a:srgbClr val="5ACBF0"/>
          </p15:clr>
        </p15:guide>
        <p15:guide id="2" orient="horz" pos="886">
          <p15:clr>
            <a:srgbClr val="5ACBF0"/>
          </p15:clr>
        </p15:guide>
        <p15:guide id="3" orient="horz" pos="282">
          <p15:clr>
            <a:srgbClr val="5ACBF0"/>
          </p15:clr>
        </p15:guide>
      </p15:sldGuideLst>
    </p:ext>
  </p:extLs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912653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886">
          <p15:clr>
            <a:srgbClr val="5ACBF0"/>
          </p15:clr>
        </p15:guide>
        <p15:guide id="2" orient="horz" pos="1247">
          <p15:clr>
            <a:srgbClr val="5ACBF0"/>
          </p15:clr>
        </p15:guide>
        <p15:guide id="3" orient="horz" pos="282">
          <p15:clr>
            <a:srgbClr val="5ACBF0"/>
          </p15:clr>
        </p15:guide>
      </p15:sldGuideLst>
    </p:ext>
  </p:extLs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4" y="1436690"/>
            <a:ext cx="11018520" cy="1908215"/>
          </a:xfrm>
        </p:spPr>
        <p:txBody>
          <a:bodyPr/>
          <a:lstStyle>
            <a:lvl1pPr marL="0" indent="0">
              <a:buNone/>
              <a:defRPr sz="2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1937540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47">
          <p15:clr>
            <a:srgbClr val="5ACBF0"/>
          </p15:clr>
        </p15:guide>
        <p15:guide id="2" orient="horz" pos="887">
          <p15:clr>
            <a:srgbClr val="5ACBF0"/>
          </p15:clr>
        </p15:guide>
        <p15:guide id="3" orient="horz" pos="282">
          <p15:clr>
            <a:srgbClr val="5ACBF0"/>
          </p15:clr>
        </p15:guide>
      </p15:sldGuideLst>
    </p:ext>
  </p:extLs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048" y="6161316"/>
            <a:ext cx="448095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3201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048" y="585788"/>
            <a:ext cx="1365889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0030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1" y="1436690"/>
            <a:ext cx="11018838" cy="2215991"/>
          </a:xfrm>
        </p:spPr>
        <p:txBody>
          <a:bodyPr>
            <a:spAutoFit/>
          </a:bodyPr>
          <a:lstStyle>
            <a:lvl1pPr>
              <a:defRPr sz="3599">
                <a:latin typeface="+mn-lt"/>
              </a:defRPr>
            </a:lvl1pPr>
            <a:lvl2pPr>
              <a:defRPr sz="2799">
                <a:latin typeface="+mn-lt"/>
              </a:defRPr>
            </a:lvl2pPr>
            <a:lvl3pPr>
              <a:defRPr sz="2399">
                <a:latin typeface="+mn-lt"/>
              </a:defRPr>
            </a:lvl3pPr>
            <a:lvl4pPr>
              <a:defRPr sz="1999">
                <a:latin typeface="+mn-lt"/>
              </a:defRPr>
            </a:lvl4pPr>
            <a:lvl5pPr>
              <a:defRPr sz="1799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40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699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30918434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886">
          <p15:clr>
            <a:srgbClr val="5ACBF0"/>
          </p15:clr>
        </p15:guide>
        <p15:guide id="2" orient="horz" pos="282">
          <p15:clr>
            <a:srgbClr val="5ACBF0"/>
          </p15:clr>
        </p15:guide>
      </p15:sldGuideLst>
    </p:ext>
  </p:extLs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Key 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42765" y="2658193"/>
            <a:ext cx="11306469" cy="603538"/>
          </a:xfrm>
        </p:spPr>
        <p:txBody>
          <a:bodyPr wrap="square" lIns="0" tIns="0" rIns="0" bIns="0">
            <a:spAutoFit/>
          </a:bodyPr>
          <a:lstStyle>
            <a:lvl1pPr>
              <a:lnSpc>
                <a:spcPct val="100000"/>
              </a:lnSpc>
              <a:defRPr sz="3921" strike="noStrike"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86393600"/>
      </p:ext>
    </p:extLst>
  </p:cSld>
  <p:clrMapOvr>
    <a:masterClrMapping/>
  </p:clrMapOvr>
  <p:transition>
    <p:fade/>
  </p:transition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BDBC305C-A9C3-4278-AFC0-C99DFD80A6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3"/>
            <a:ext cx="11336039" cy="758022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843817944"/>
      </p:ext>
    </p:extLst>
  </p:cSld>
  <p:clrMapOvr>
    <a:masterClrMapping/>
  </p:clrMapOvr>
  <p:transition>
    <p:fade/>
  </p:transition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hoto layout 1">
    <p:bg>
      <p:bgPr>
        <a:solidFill>
          <a:srgbClr val="1A1B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5541959" cy="4031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Photo layout 1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31D123-CA1A-4568-88C8-6B1287D07EE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5994" y="2363622"/>
            <a:ext cx="4822952" cy="49513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1176"/>
              </a:spcBef>
              <a:buNone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>
                <a:solidFill>
                  <a:schemeClr val="tx2"/>
                </a:solidFill>
                <a:latin typeface="+mj-lt"/>
              </a:rPr>
              <a:t> 14/18</a:t>
            </a:r>
            <a:endParaRPr lang="en-US"/>
          </a:p>
          <a:p>
            <a:pPr lvl="1"/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1E56201C-07C6-4B48-97C5-8ACFF3D0A97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5995" y="1922587"/>
            <a:ext cx="4822951" cy="2877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353"/>
              </a:lnSpc>
              <a:buNone/>
              <a:defRPr lang="en-US" sz="1961" kern="1200" spc="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224097" indent="0">
              <a:buNone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Subhead Segoe UI Regular 20/24. </a:t>
            </a:r>
          </a:p>
        </p:txBody>
      </p:sp>
      <p:sp>
        <p:nvSpPr>
          <p:cNvPr id="13" name="Text Box 3">
            <a:extLst>
              <a:ext uri="{FF2B5EF4-FFF2-40B4-BE49-F238E27FC236}">
                <a16:creationId xmlns:a16="http://schemas.microsoft.com/office/drawing/2014/main" id="{9B6CD1B2-B033-3544-BC3C-77A135C65972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54169" y="6455175"/>
            <a:ext cx="11306469" cy="21108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2B8FCD16-3426-8B48-803D-6B6E81EED213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55995" y="2576676"/>
            <a:ext cx="4822951" cy="67467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buFont typeface="Arial" panose="020B0604020202020204" pitchFamily="34" charset="0"/>
              <a:buNone/>
              <a:defRPr sz="1372" b="0" i="0" spc="0">
                <a:solidFill>
                  <a:schemeClr val="bg1"/>
                </a:solidFill>
                <a:latin typeface="+mn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0D336736-F7E2-BA48-AD3E-B0037BAC6816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455993" y="3428999"/>
            <a:ext cx="4822952" cy="49513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1176"/>
              </a:spcBef>
              <a:buNone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>
                <a:solidFill>
                  <a:schemeClr val="tx2"/>
                </a:solidFill>
                <a:latin typeface="+mj-lt"/>
              </a:rPr>
              <a:t> 14/18</a:t>
            </a:r>
            <a:endParaRPr lang="en-US"/>
          </a:p>
          <a:p>
            <a:pPr lvl="1"/>
            <a:endParaRPr lang="en-US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9FA36614-3522-794F-B70F-0659F06DAB3B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55994" y="3639464"/>
            <a:ext cx="4822951" cy="67467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buFont typeface="Arial" panose="020B0604020202020204" pitchFamily="34" charset="0"/>
              <a:buNone/>
              <a:defRPr sz="1372" b="0" i="0" spc="0">
                <a:solidFill>
                  <a:schemeClr val="bg1"/>
                </a:solidFill>
                <a:latin typeface="+mn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912812151"/>
      </p:ext>
    </p:extLst>
  </p:cSld>
  <p:clrMapOvr>
    <a:masterClrMapping/>
  </p:clrMapOvr>
  <p:transition>
    <p:fade/>
  </p:transition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body with bullet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7318" y="1120574"/>
            <a:ext cx="11339774" cy="1106487"/>
          </a:xfrm>
        </p:spPr>
        <p:txBody>
          <a:bodyPr wrap="square" lIns="0" tIns="0" rIns="0" bIns="0">
            <a:spAutoFit/>
          </a:bodyPr>
          <a:lstStyle>
            <a:lvl1pPr marL="280064" indent="-280064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Font typeface="Arial" panose="020B0604020202020204" pitchFamily="34" charset="0"/>
              <a:buChar char="•"/>
              <a:defRPr sz="1764" b="0" i="0">
                <a:solidFill>
                  <a:srgbClr val="000000"/>
                </a:solidFill>
                <a:latin typeface="+mj-lt"/>
              </a:defRPr>
            </a:lvl1pPr>
            <a:lvl2pPr marL="504114" indent="-280064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Font typeface="Arial" panose="020B0604020202020204" pitchFamily="34" charset="0"/>
              <a:buChar char="•"/>
              <a:defRPr sz="1764">
                <a:solidFill>
                  <a:srgbClr val="000000"/>
                </a:solidFill>
              </a:defRPr>
            </a:lvl2pPr>
            <a:lvl3pPr marL="728165" indent="-280064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Font typeface="Arial" panose="020B0604020202020204" pitchFamily="34" charset="0"/>
              <a:buChar char="•"/>
              <a:defRPr sz="1372">
                <a:solidFill>
                  <a:srgbClr val="000000"/>
                </a:solidFill>
              </a:defRPr>
            </a:lvl3pPr>
            <a:lvl4pPr marL="672153" indent="0">
              <a:spcBef>
                <a:spcPts val="0"/>
              </a:spcBef>
              <a:spcAft>
                <a:spcPts val="1274"/>
              </a:spcAft>
              <a:buNone/>
              <a:defRPr sz="1960"/>
            </a:lvl4pPr>
            <a:lvl5pPr marL="896203" indent="0">
              <a:buNone/>
              <a:defRPr/>
            </a:lvl5pPr>
          </a:lstStyle>
          <a:p>
            <a:pPr lvl="0"/>
            <a:r>
              <a:rPr lang="en-US"/>
              <a:t>First level Segoe UI </a:t>
            </a:r>
            <a:r>
              <a:rPr lang="en-US" err="1"/>
              <a:t>Semibold</a:t>
            </a:r>
            <a:r>
              <a:rPr lang="en-US"/>
              <a:t> 18pt</a:t>
            </a:r>
          </a:p>
          <a:p>
            <a:pPr lvl="1"/>
            <a:r>
              <a:rPr lang="en-US"/>
              <a:t>Second level Segoe UI 18pt</a:t>
            </a:r>
          </a:p>
          <a:p>
            <a:pPr lvl="2"/>
            <a:r>
              <a:rPr lang="en-US"/>
              <a:t>Third level Segoe UI 14pt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5" y="222584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Heading Segoe UI </a:t>
            </a:r>
            <a:r>
              <a:rPr lang="en-US" err="1"/>
              <a:t>Semibold</a:t>
            </a:r>
            <a:r>
              <a:rPr lang="en-US"/>
              <a:t> 36pt (with bullets)</a:t>
            </a:r>
          </a:p>
        </p:txBody>
      </p:sp>
    </p:spTree>
    <p:extLst>
      <p:ext uri="{BB962C8B-B14F-4D97-AF65-F5344CB8AC3E}">
        <p14:creationId xmlns:p14="http://schemas.microsoft.com/office/powerpoint/2010/main" val="3229005546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ubsection Cover A" preserve="1" userDrawn="1">
  <p:cSld name="Subsection Cover A"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60C5A5C-CF9A-B033-D286-24B1068EA9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4218440" y="1"/>
            <a:ext cx="16410440" cy="6858001"/>
            <a:chOff x="-3163830" y="0"/>
            <a:chExt cx="12307830" cy="5143501"/>
          </a:xfrm>
        </p:grpSpPr>
        <p:cxnSp>
          <p:nvCxnSpPr>
            <p:cNvPr id="10" name="Google Shape;67;p15">
              <a:extLst>
                <a:ext uri="{FF2B5EF4-FFF2-40B4-BE49-F238E27FC236}">
                  <a16:creationId xmlns:a16="http://schemas.microsoft.com/office/drawing/2014/main" id="{D0C05BEA-A12F-824C-AF6C-CA9F6A8FC0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 userDrawn="1"/>
          </p:nvCxnSpPr>
          <p:spPr>
            <a:xfrm>
              <a:off x="630203" y="4782911"/>
              <a:ext cx="8513100" cy="0"/>
            </a:xfrm>
            <a:prstGeom prst="straightConnector1">
              <a:avLst/>
            </a:prstGeom>
            <a:noFill/>
            <a:ln w="12700" cap="flat" cmpd="sng">
              <a:solidFill>
                <a:srgbClr val="627597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pic>
          <p:nvPicPr>
            <p:cNvPr id="221" name="Google Shape;221;p24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820700" y="0"/>
              <a:ext cx="6323300" cy="5143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2" name="Google Shape;222;p24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 preferRelativeResize="0"/>
            <p:nvPr/>
          </p:nvPicPr>
          <p:blipFill rotWithShape="1">
            <a:blip r:embed="rId3">
              <a:alphaModFix amt="30000"/>
            </a:blip>
            <a:srcRect/>
            <a:stretch/>
          </p:blipFill>
          <p:spPr>
            <a:xfrm>
              <a:off x="-3163830" y="690565"/>
              <a:ext cx="3762369" cy="376236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23" name="Google Shape;223;p24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>
            <a:xfrm>
              <a:off x="1264320" y="1478529"/>
              <a:ext cx="2070300" cy="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8" name="Google Shape;196;p21">
            <a:extLst>
              <a:ext uri="{FF2B5EF4-FFF2-40B4-BE49-F238E27FC236}">
                <a16:creationId xmlns:a16="http://schemas.microsoft.com/office/drawing/2014/main" id="{DD23A2E5-7DF9-3E42-8FF7-1F52FA94B03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633733" y="2293867"/>
            <a:ext cx="5364400" cy="2936800"/>
          </a:xfrm>
          <a:prstGeom prst="rect">
            <a:avLst/>
          </a:prstGeom>
        </p:spPr>
        <p:txBody>
          <a:bodyPr spcFirstLastPara="1" wrap="square" lIns="45700" tIns="18275" rIns="45700" bIns="182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 b="1" i="0">
                <a:latin typeface="Segoe UI" panose="020B0502040204020203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" name="Google Shape;197;p21">
            <a:extLst>
              <a:ext uri="{FF2B5EF4-FFF2-40B4-BE49-F238E27FC236}">
                <a16:creationId xmlns:a16="http://schemas.microsoft.com/office/drawing/2014/main" id="{E86E1330-9ED2-2645-B516-145C6EB98F8A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633728" y="1193800"/>
            <a:ext cx="5364400" cy="732472"/>
          </a:xfrm>
          <a:prstGeom prst="rect">
            <a:avLst/>
          </a:prstGeom>
        </p:spPr>
        <p:txBody>
          <a:bodyPr spcFirstLastPara="1" wrap="square" lIns="45700" tIns="18275" rIns="45700" bIns="18275" anchor="b" anchorCtr="0">
            <a:noAutofit/>
          </a:bodyPr>
          <a:lstStyle>
            <a:lvl1pPr>
              <a:defRPr sz="2133">
                <a:solidFill>
                  <a:schemeClr val="lt1"/>
                </a:solidFill>
              </a:defRPr>
            </a:lvl1pPr>
          </a:lstStyle>
          <a:p>
            <a:pPr marL="0" lvl="0">
              <a:buClr>
                <a:schemeClr val="lt1"/>
              </a:buClr>
              <a:buSzPts val="800"/>
              <a:buNone/>
            </a:pPr>
            <a:endParaRPr/>
          </a:p>
        </p:txBody>
      </p:sp>
      <p:sp>
        <p:nvSpPr>
          <p:cNvPr id="3" name="Google Shape;56;p14">
            <a:extLst>
              <a:ext uri="{FF2B5EF4-FFF2-40B4-BE49-F238E27FC236}">
                <a16:creationId xmlns:a16="http://schemas.microsoft.com/office/drawing/2014/main" id="{9F9FD114-8BE9-6B0A-79D6-C3192B0F4DF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 userDrawn="1"/>
        </p:nvSpPr>
        <p:spPr>
          <a:xfrm>
            <a:off x="789259" y="6534431"/>
            <a:ext cx="4794400" cy="1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200" tIns="28600" rIns="57200" bIns="2860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7" b="0" i="0" u="none" strike="noStrike" cap="none">
                <a:solidFill>
                  <a:srgbClr val="627597"/>
                </a:solidFill>
                <a:latin typeface="Segoe UI" panose="020B0502040204020203" pitchFamily="34" charset="0"/>
                <a:ea typeface="Helvetica Neue"/>
                <a:cs typeface="Helvetica Neue"/>
                <a:sym typeface="Helvetica Neue"/>
              </a:rPr>
              <a:t>Accelerate Developer Productivity L100</a:t>
            </a:r>
            <a:endParaRPr sz="933" b="0" i="0"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13778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ubsection Cover C" preserve="1" userDrawn="1">
  <p:cSld name="Subsection Cover C"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EDDDB32-C31D-CB0C-9C98-E26065D274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4218440" y="0"/>
            <a:ext cx="16409511" cy="6858003"/>
            <a:chOff x="-3163830" y="0"/>
            <a:chExt cx="12307133" cy="5143502"/>
          </a:xfrm>
        </p:grpSpPr>
        <p:cxnSp>
          <p:nvCxnSpPr>
            <p:cNvPr id="13" name="Google Shape;67;p15">
              <a:extLst>
                <a:ext uri="{FF2B5EF4-FFF2-40B4-BE49-F238E27FC236}">
                  <a16:creationId xmlns:a16="http://schemas.microsoft.com/office/drawing/2014/main" id="{B3289E93-2F80-8F42-82CE-264F7C0384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 userDrawn="1"/>
          </p:nvCxnSpPr>
          <p:spPr>
            <a:xfrm>
              <a:off x="630203" y="4782911"/>
              <a:ext cx="8513100" cy="0"/>
            </a:xfrm>
            <a:prstGeom prst="straightConnector1">
              <a:avLst/>
            </a:prstGeom>
            <a:noFill/>
            <a:ln w="12700" cap="flat" cmpd="sng">
              <a:solidFill>
                <a:srgbClr val="627597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608" name="Google Shape;608;p40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5450166" y="4900823"/>
              <a:ext cx="3595800" cy="124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2900" tIns="21450" rIns="42900" bIns="21450" anchor="t" anchorCtr="0">
              <a:noAutofit/>
            </a:bodyPr>
            <a:lstStyle/>
            <a:p>
              <a:pPr marL="0" marR="0" lvl="0" indent="0" algn="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fld id="{00000000-1234-1234-1234-123412341234}" type="slidenum">
                <a:rPr lang="en" sz="667" b="0" i="0">
                  <a:solidFill>
                    <a:schemeClr val="lt1"/>
                  </a:solidFill>
                  <a:latin typeface="Segoe UI" panose="020B0502040204020203" pitchFamily="34" charset="0"/>
                  <a:ea typeface="Helvetica Neue"/>
                  <a:cs typeface="Helvetica Neue"/>
                  <a:sym typeface="Helvetica Neue"/>
                </a:rPr>
                <a:pPr marL="0" marR="0" lvl="0" indent="0" algn="r" rtl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t>‹#›</a:t>
              </a:fld>
              <a:endParaRPr sz="667" b="0" i="0">
                <a:solidFill>
                  <a:schemeClr val="lt1"/>
                </a:solidFill>
                <a:latin typeface="Segoe UI" panose="020B0502040204020203" pitchFamily="34" charset="0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609" name="Google Shape;609;p40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>
            <a:xfrm>
              <a:off x="1264320" y="1478529"/>
              <a:ext cx="2070300" cy="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pic>
          <p:nvPicPr>
            <p:cNvPr id="610" name="Google Shape;610;p40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 t="901" r="941"/>
            <a:stretch/>
          </p:blipFill>
          <p:spPr>
            <a:xfrm>
              <a:off x="2858495" y="0"/>
              <a:ext cx="6275788" cy="51435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1" name="Google Shape;611;p40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 preferRelativeResize="0"/>
            <p:nvPr/>
          </p:nvPicPr>
          <p:blipFill rotWithShape="1">
            <a:blip r:embed="rId3">
              <a:alphaModFix amt="30000"/>
            </a:blip>
            <a:srcRect/>
            <a:stretch/>
          </p:blipFill>
          <p:spPr>
            <a:xfrm>
              <a:off x="-3163830" y="690565"/>
              <a:ext cx="3762369" cy="376236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" name="Google Shape;196;p21">
            <a:extLst>
              <a:ext uri="{FF2B5EF4-FFF2-40B4-BE49-F238E27FC236}">
                <a16:creationId xmlns:a16="http://schemas.microsoft.com/office/drawing/2014/main" id="{6FAE51A8-BD8E-3E44-B52C-3D0D2FEA3A8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633733" y="2293867"/>
            <a:ext cx="5364400" cy="2936800"/>
          </a:xfrm>
          <a:prstGeom prst="rect">
            <a:avLst/>
          </a:prstGeom>
        </p:spPr>
        <p:txBody>
          <a:bodyPr spcFirstLastPara="1" wrap="square" lIns="45700" tIns="18275" rIns="45700" bIns="182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 b="1" i="0">
                <a:latin typeface="Segoe UI" panose="020B0502040204020203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" name="Google Shape;197;p21">
            <a:extLst>
              <a:ext uri="{FF2B5EF4-FFF2-40B4-BE49-F238E27FC236}">
                <a16:creationId xmlns:a16="http://schemas.microsoft.com/office/drawing/2014/main" id="{7547AEDB-C4CC-B049-8D2A-220A88AC2505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633728" y="1257603"/>
            <a:ext cx="5364400" cy="668669"/>
          </a:xfrm>
          <a:prstGeom prst="rect">
            <a:avLst/>
          </a:prstGeom>
        </p:spPr>
        <p:txBody>
          <a:bodyPr spcFirstLastPara="1" wrap="square" lIns="45700" tIns="18275" rIns="45700" bIns="18275" anchor="b" anchorCtr="0">
            <a:noAutofit/>
          </a:bodyPr>
          <a:lstStyle>
            <a:lvl1pPr>
              <a:defRPr lang="en-US" sz="2133">
                <a:solidFill>
                  <a:schemeClr val="lt1"/>
                </a:solidFill>
              </a:defRPr>
            </a:lvl1pPr>
          </a:lstStyle>
          <a:p>
            <a:pPr marL="0" lvl="0">
              <a:buClr>
                <a:schemeClr val="lt1"/>
              </a:buClr>
              <a:buSzPts val="800"/>
              <a:buNone/>
            </a:pPr>
            <a:endParaRPr lang="en-US"/>
          </a:p>
        </p:txBody>
      </p:sp>
      <p:sp>
        <p:nvSpPr>
          <p:cNvPr id="3" name="Google Shape;56;p14">
            <a:extLst>
              <a:ext uri="{FF2B5EF4-FFF2-40B4-BE49-F238E27FC236}">
                <a16:creationId xmlns:a16="http://schemas.microsoft.com/office/drawing/2014/main" id="{5132FB83-F80E-DF0B-B445-00B7B733EF7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 userDrawn="1"/>
        </p:nvSpPr>
        <p:spPr>
          <a:xfrm>
            <a:off x="789259" y="6534431"/>
            <a:ext cx="4794400" cy="1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200" tIns="28600" rIns="57200" bIns="2860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7" b="0" i="0" u="none" strike="noStrike" cap="none">
                <a:solidFill>
                  <a:srgbClr val="627597"/>
                </a:solidFill>
                <a:latin typeface="Segoe UI" panose="020B0502040204020203" pitchFamily="34" charset="0"/>
                <a:ea typeface="Helvetica Neue"/>
                <a:cs typeface="Helvetica Neue"/>
                <a:sym typeface="Helvetica Neue"/>
              </a:rPr>
              <a:t>Accelerate Developer Productivity L100</a:t>
            </a:r>
            <a:endParaRPr sz="933" b="0" i="0"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974637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eople-LinkedIn (4)" preserve="1" userDrawn="1">
  <p:cSld name="1_People-LinkedIn (4)"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BE78F2B-7ADC-0958-7AA6-24B6884E1F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4353397" y="1"/>
            <a:ext cx="16544468" cy="6858001"/>
            <a:chOff x="-3265048" y="0"/>
            <a:chExt cx="12408351" cy="5143501"/>
          </a:xfrm>
        </p:grpSpPr>
        <p:pic>
          <p:nvPicPr>
            <p:cNvPr id="228" name="Google Shape;228;p25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 flipH="1">
              <a:off x="3257360" y="0"/>
              <a:ext cx="5885013" cy="5143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9" name="Google Shape;229;p25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 preferRelativeResize="0"/>
            <p:nvPr/>
          </p:nvPicPr>
          <p:blipFill rotWithShape="1">
            <a:blip r:embed="rId3">
              <a:alphaModFix amt="30000"/>
            </a:blip>
            <a:srcRect/>
            <a:stretch/>
          </p:blipFill>
          <p:spPr>
            <a:xfrm>
              <a:off x="-3265048" y="1082633"/>
              <a:ext cx="3762369" cy="376236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0" name="Google Shape;230;p25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569512" y="2393959"/>
              <a:ext cx="1889100" cy="2172300"/>
            </a:xfrm>
            <a:prstGeom prst="rect">
              <a:avLst/>
            </a:prstGeom>
            <a:gradFill>
              <a:gsLst>
                <a:gs pos="0">
                  <a:srgbClr val="8661C5"/>
                </a:gs>
                <a:gs pos="100000">
                  <a:srgbClr val="9477E2">
                    <a:alpha val="50196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42900" tIns="21450" rIns="42900" bIns="214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67" b="0" i="0">
                <a:solidFill>
                  <a:schemeClr val="lt1"/>
                </a:solidFill>
                <a:latin typeface="Segoe UI" panose="020B0502040204020203" pitchFamily="34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" name="Google Shape;231;p25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4615351" y="2393958"/>
              <a:ext cx="1889100" cy="2172300"/>
            </a:xfrm>
            <a:prstGeom prst="rect">
              <a:avLst/>
            </a:prstGeom>
            <a:gradFill>
              <a:gsLst>
                <a:gs pos="0">
                  <a:srgbClr val="D59DFF"/>
                </a:gs>
                <a:gs pos="100000">
                  <a:srgbClr val="9477E2">
                    <a:alpha val="50196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42900" tIns="21450" rIns="42900" bIns="214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67" b="0" i="0">
                <a:solidFill>
                  <a:schemeClr val="lt1"/>
                </a:solidFill>
                <a:latin typeface="Segoe UI" panose="020B0502040204020203" pitchFamily="34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" name="Google Shape;232;p25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2649705" y="2393958"/>
              <a:ext cx="1889100" cy="2172300"/>
            </a:xfrm>
            <a:prstGeom prst="rect">
              <a:avLst/>
            </a:prstGeom>
            <a:gradFill>
              <a:gsLst>
                <a:gs pos="0">
                  <a:srgbClr val="1F9CF0"/>
                </a:gs>
                <a:gs pos="100000">
                  <a:srgbClr val="9477E2">
                    <a:alpha val="49803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42900" tIns="21450" rIns="42900" bIns="214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67" b="0" i="0">
                <a:solidFill>
                  <a:schemeClr val="lt1"/>
                </a:solidFill>
                <a:latin typeface="Segoe UI" panose="020B0502040204020203" pitchFamily="34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" name="Google Shape;233;p25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85473" y="2393958"/>
              <a:ext cx="1889100" cy="2172300"/>
            </a:xfrm>
            <a:prstGeom prst="rect">
              <a:avLst/>
            </a:prstGeom>
            <a:gradFill>
              <a:gsLst>
                <a:gs pos="0">
                  <a:srgbClr val="28AFEA"/>
                </a:gs>
                <a:gs pos="100000">
                  <a:srgbClr val="9477E2">
                    <a:alpha val="49803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42900" tIns="21450" rIns="42900" bIns="214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67" b="0" i="0">
                <a:solidFill>
                  <a:schemeClr val="lt1"/>
                </a:solidFill>
                <a:latin typeface="Segoe UI" panose="020B0502040204020203" pitchFamily="34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" name="Google Shape;234;p25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2649740" y="4182769"/>
              <a:ext cx="1889100" cy="385800"/>
            </a:xfrm>
            <a:prstGeom prst="roundRect">
              <a:avLst>
                <a:gd name="adj" fmla="val 371"/>
              </a:avLst>
            </a:prstGeom>
            <a:solidFill>
              <a:srgbClr val="161828">
                <a:alpha val="80000"/>
              </a:srgbClr>
            </a:solidFill>
            <a:ln>
              <a:noFill/>
            </a:ln>
            <a:effectLst>
              <a:outerShdw blurRad="1270000" dist="2540000" dir="7800000" sx="90000" sy="90000" algn="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42900" tIns="21450" rIns="42900" bIns="214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67" b="0" i="0">
                <a:solidFill>
                  <a:schemeClr val="lt1"/>
                </a:solidFill>
                <a:latin typeface="Segoe UI" panose="020B0502040204020203" pitchFamily="34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" name="Google Shape;236;p25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4615463" y="4184951"/>
              <a:ext cx="1889080" cy="381697"/>
            </a:xfrm>
            <a:prstGeom prst="roundRect">
              <a:avLst>
                <a:gd name="adj" fmla="val 371"/>
              </a:avLst>
            </a:prstGeom>
            <a:solidFill>
              <a:srgbClr val="161828">
                <a:alpha val="80000"/>
              </a:srgbClr>
            </a:solidFill>
            <a:ln>
              <a:noFill/>
            </a:ln>
            <a:effectLst>
              <a:outerShdw blurRad="1270000" dist="2540000" dir="7800000" sx="90000" sy="90000" algn="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42900" tIns="21450" rIns="42900" bIns="214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67" b="0" i="0">
                <a:solidFill>
                  <a:schemeClr val="lt1"/>
                </a:solidFill>
                <a:latin typeface="Segoe UI" panose="020B0502040204020203" pitchFamily="34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" name="Google Shape;238;p25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569547" y="4186978"/>
              <a:ext cx="1889080" cy="379728"/>
            </a:xfrm>
            <a:prstGeom prst="roundRect">
              <a:avLst>
                <a:gd name="adj" fmla="val 371"/>
              </a:avLst>
            </a:prstGeom>
            <a:solidFill>
              <a:srgbClr val="161828">
                <a:alpha val="80000"/>
              </a:srgbClr>
            </a:solidFill>
            <a:ln>
              <a:noFill/>
            </a:ln>
            <a:effectLst>
              <a:outerShdw blurRad="1270000" dist="2540000" dir="7800000" sx="90000" sy="90000" algn="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42900" tIns="21450" rIns="42900" bIns="214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67" b="0" i="0">
                <a:solidFill>
                  <a:schemeClr val="lt1"/>
                </a:solidFill>
                <a:latin typeface="Segoe UI" panose="020B0502040204020203" pitchFamily="34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" name="Google Shape;246;p25"/>
            <p:cNvSpPr/>
            <p:nvPr/>
          </p:nvSpPr>
          <p:spPr>
            <a:xfrm>
              <a:off x="684095" y="4180741"/>
              <a:ext cx="1892461" cy="385916"/>
            </a:xfrm>
            <a:prstGeom prst="roundRect">
              <a:avLst>
                <a:gd name="adj" fmla="val 371"/>
              </a:avLst>
            </a:prstGeom>
            <a:solidFill>
              <a:srgbClr val="161828">
                <a:alpha val="80000"/>
              </a:srgbClr>
            </a:solidFill>
            <a:ln>
              <a:noFill/>
            </a:ln>
            <a:effectLst>
              <a:outerShdw blurRad="1270000" dist="2540000" dir="7800000" sx="90000" sy="90000" algn="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42900" tIns="21450" rIns="42900" bIns="214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67" b="0" i="0">
                <a:solidFill>
                  <a:schemeClr val="lt1"/>
                </a:solidFill>
                <a:latin typeface="Segoe UI" panose="020B0502040204020203" pitchFamily="34" charset="0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35" name="Google Shape;67;p15">
              <a:extLst>
                <a:ext uri="{FF2B5EF4-FFF2-40B4-BE49-F238E27FC236}">
                  <a16:creationId xmlns:a16="http://schemas.microsoft.com/office/drawing/2014/main" id="{D3AEE409-2C09-0B44-9722-66FE7D0E05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>
            <a:xfrm>
              <a:off x="630203" y="4782911"/>
              <a:ext cx="8513100" cy="0"/>
            </a:xfrm>
            <a:prstGeom prst="straightConnector1">
              <a:avLst/>
            </a:prstGeom>
            <a:noFill/>
            <a:ln w="12700" cap="flat" cmpd="sng">
              <a:solidFill>
                <a:srgbClr val="627597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33" name="Google Shape;262;p26">
            <a:extLst>
              <a:ext uri="{FF2B5EF4-FFF2-40B4-BE49-F238E27FC236}">
                <a16:creationId xmlns:a16="http://schemas.microsoft.com/office/drawing/2014/main" id="{4CD789D4-8522-B2D3-95F4-34B3B0D7B26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12127" y="91966"/>
            <a:ext cx="5364400" cy="1706881"/>
          </a:xfrm>
          <a:prstGeom prst="rect">
            <a:avLst/>
          </a:prstGeom>
        </p:spPr>
        <p:txBody>
          <a:bodyPr spcFirstLastPara="1" wrap="square" lIns="45700" tIns="18275" rIns="45700" bIns="1827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 b="1" i="0">
                <a:latin typeface="Segoe UI" panose="020B0502040204020203" pitchFamily="34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1" name="Google Shape;241;p25"/>
          <p:cNvSpPr>
            <a:spLocks noGrp="1"/>
          </p:cNvSpPr>
          <p:nvPr>
            <p:ph type="pic" idx="2"/>
          </p:nvPr>
        </p:nvSpPr>
        <p:spPr>
          <a:xfrm>
            <a:off x="1060704" y="2092191"/>
            <a:ext cx="2206800" cy="2206800"/>
          </a:xfrm>
          <a:prstGeom prst="ellipse">
            <a:avLst/>
          </a:prstGeo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b="0" i="0"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240" name="Google Shape;240;p25"/>
          <p:cNvSpPr txBox="1">
            <a:spLocks noGrp="1"/>
          </p:cNvSpPr>
          <p:nvPr>
            <p:ph type="body" idx="1"/>
          </p:nvPr>
        </p:nvSpPr>
        <p:spPr>
          <a:xfrm>
            <a:off x="914400" y="4530591"/>
            <a:ext cx="2523600" cy="756000"/>
          </a:xfrm>
          <a:prstGeom prst="rect">
            <a:avLst/>
          </a:prstGeom>
        </p:spPr>
        <p:txBody>
          <a:bodyPr spcFirstLastPara="1" wrap="square" lIns="82275" tIns="18275" rIns="45700" bIns="18275" anchor="t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467" b="0" i="0">
                <a:solidFill>
                  <a:schemeClr val="lt1"/>
                </a:solidFill>
                <a:latin typeface="Segoe UI" panose="020B0502040204020203" pitchFamily="34" charset="0"/>
              </a:defRPr>
            </a:lvl1pPr>
            <a:lvl2pPr marL="1219170" lvl="1" indent="-39792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467">
                <a:solidFill>
                  <a:schemeClr val="lt1"/>
                </a:solidFill>
              </a:defRPr>
            </a:lvl2pPr>
            <a:lvl3pPr marL="1828754" lvl="2" indent="-39792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467">
                <a:solidFill>
                  <a:schemeClr val="lt1"/>
                </a:solidFill>
              </a:defRPr>
            </a:lvl3pPr>
            <a:lvl4pPr marL="2438339" lvl="3" indent="-39792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467">
                <a:solidFill>
                  <a:schemeClr val="lt1"/>
                </a:solidFill>
              </a:defRPr>
            </a:lvl4pPr>
            <a:lvl5pPr marL="3047924" lvl="4" indent="-39792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467">
                <a:solidFill>
                  <a:schemeClr val="lt1"/>
                </a:solidFill>
              </a:defRPr>
            </a:lvl5pPr>
            <a:lvl6pPr marL="3657509" lvl="5" indent="-39792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467">
                <a:solidFill>
                  <a:schemeClr val="lt1"/>
                </a:solidFill>
              </a:defRPr>
            </a:lvl6pPr>
            <a:lvl7pPr marL="4267093" lvl="6" indent="-39792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467">
                <a:solidFill>
                  <a:schemeClr val="lt1"/>
                </a:solidFill>
              </a:defRPr>
            </a:lvl7pPr>
            <a:lvl8pPr marL="4876678" lvl="7" indent="-39792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467">
                <a:solidFill>
                  <a:schemeClr val="lt1"/>
                </a:solidFill>
              </a:defRPr>
            </a:lvl8pPr>
            <a:lvl9pPr marL="5486263" lvl="8" indent="-39792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467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pic>
        <p:nvPicPr>
          <p:cNvPr id="247" name="Google Shape;247;p25" descr="LinkedIn logo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65437" y="5733397"/>
            <a:ext cx="202135" cy="201833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25"/>
          <p:cNvSpPr txBox="1">
            <a:spLocks noGrp="1"/>
          </p:cNvSpPr>
          <p:nvPr>
            <p:ph type="body" idx="6"/>
          </p:nvPr>
        </p:nvSpPr>
        <p:spPr>
          <a:xfrm>
            <a:off x="1377696" y="5713215"/>
            <a:ext cx="1914000" cy="244000"/>
          </a:xfrm>
          <a:prstGeom prst="rect">
            <a:avLst/>
          </a:prstGeom>
        </p:spPr>
        <p:txBody>
          <a:bodyPr spcFirstLastPara="1" wrap="square" lIns="45700" tIns="18275" rIns="45700" bIns="18275" anchor="t" anchorCtr="0">
            <a:noAutofit/>
          </a:bodyPr>
          <a:lstStyle>
            <a:lvl1pPr marL="0" lvl="0" indent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067" b="0" i="0">
                <a:solidFill>
                  <a:schemeClr val="lt1"/>
                </a:solidFill>
                <a:latin typeface="Segoe UI" panose="020B0502040204020203" pitchFamily="34" charset="0"/>
              </a:defRPr>
            </a:lvl1pPr>
            <a:lvl2pPr marL="1219170" lvl="1" indent="-37252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1067">
                <a:solidFill>
                  <a:schemeClr val="lt1"/>
                </a:solidFill>
              </a:defRPr>
            </a:lvl2pPr>
            <a:lvl3pPr marL="1828754" lvl="2" indent="-37252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1067">
                <a:solidFill>
                  <a:schemeClr val="lt1"/>
                </a:solidFill>
              </a:defRPr>
            </a:lvl3pPr>
            <a:lvl4pPr marL="2438339" lvl="3" indent="-37252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1067">
                <a:solidFill>
                  <a:schemeClr val="lt1"/>
                </a:solidFill>
              </a:defRPr>
            </a:lvl4pPr>
            <a:lvl5pPr marL="3047924" lvl="4" indent="-37252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1067">
                <a:solidFill>
                  <a:schemeClr val="lt1"/>
                </a:solidFill>
              </a:defRPr>
            </a:lvl5pPr>
            <a:lvl6pPr marL="3657509" lvl="5" indent="-37252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1067">
                <a:solidFill>
                  <a:schemeClr val="lt1"/>
                </a:solidFill>
              </a:defRPr>
            </a:lvl6pPr>
            <a:lvl7pPr marL="4267093" lvl="6" indent="-37252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1067">
                <a:solidFill>
                  <a:schemeClr val="lt1"/>
                </a:solidFill>
              </a:defRPr>
            </a:lvl7pPr>
            <a:lvl8pPr marL="4876678" lvl="7" indent="-37252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1067">
                <a:solidFill>
                  <a:schemeClr val="lt1"/>
                </a:solidFill>
              </a:defRPr>
            </a:lvl8pPr>
            <a:lvl9pPr marL="5486263" lvl="8" indent="-37252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1067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41;p25">
            <a:extLst>
              <a:ext uri="{FF2B5EF4-FFF2-40B4-BE49-F238E27FC236}">
                <a16:creationId xmlns:a16="http://schemas.microsoft.com/office/drawing/2014/main" id="{142531D6-B640-1B4A-ACA4-7F77C49FF2CB}"/>
              </a:ext>
            </a:extLst>
          </p:cNvPr>
          <p:cNvSpPr>
            <a:spLocks noGrp="1"/>
          </p:cNvSpPr>
          <p:nvPr>
            <p:ph type="pic" idx="16"/>
          </p:nvPr>
        </p:nvSpPr>
        <p:spPr>
          <a:xfrm>
            <a:off x="3688940" y="2092191"/>
            <a:ext cx="2206800" cy="2206800"/>
          </a:xfrm>
          <a:prstGeom prst="ellipse">
            <a:avLst/>
          </a:prstGeo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b="0" i="0"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252" name="Google Shape;252;p25"/>
          <p:cNvSpPr txBox="1">
            <a:spLocks noGrp="1"/>
          </p:cNvSpPr>
          <p:nvPr>
            <p:ph type="body" idx="13"/>
          </p:nvPr>
        </p:nvSpPr>
        <p:spPr>
          <a:xfrm>
            <a:off x="3535680" y="4530591"/>
            <a:ext cx="2523600" cy="756000"/>
          </a:xfrm>
          <a:prstGeom prst="rect">
            <a:avLst/>
          </a:prstGeom>
        </p:spPr>
        <p:txBody>
          <a:bodyPr spcFirstLastPara="1" wrap="square" lIns="82275" tIns="18275" rIns="45700" bIns="18275" anchor="t" anchorCtr="0">
            <a:no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467" b="0" i="0">
                <a:solidFill>
                  <a:schemeClr val="lt1"/>
                </a:solidFill>
                <a:latin typeface="Segoe UI" panose="020B0502040204020203" pitchFamily="34" charset="0"/>
              </a:defRPr>
            </a:lvl1pPr>
            <a:lvl2pPr marL="1219170" lvl="1" indent="-3979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467">
                <a:solidFill>
                  <a:schemeClr val="lt1"/>
                </a:solidFill>
              </a:defRPr>
            </a:lvl2pPr>
            <a:lvl3pPr marL="1828754" lvl="2" indent="-3979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467">
                <a:solidFill>
                  <a:schemeClr val="lt1"/>
                </a:solidFill>
              </a:defRPr>
            </a:lvl3pPr>
            <a:lvl4pPr marL="2438339" lvl="3" indent="-3979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467">
                <a:solidFill>
                  <a:schemeClr val="lt1"/>
                </a:solidFill>
              </a:defRPr>
            </a:lvl4pPr>
            <a:lvl5pPr marL="3047924" lvl="4" indent="-3979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467">
                <a:solidFill>
                  <a:schemeClr val="lt1"/>
                </a:solidFill>
              </a:defRPr>
            </a:lvl5pPr>
            <a:lvl6pPr marL="3657509" lvl="5" indent="-3979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467">
                <a:solidFill>
                  <a:schemeClr val="lt1"/>
                </a:solidFill>
              </a:defRPr>
            </a:lvl6pPr>
            <a:lvl7pPr marL="4267093" lvl="6" indent="-3979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467">
                <a:solidFill>
                  <a:schemeClr val="lt1"/>
                </a:solidFill>
              </a:defRPr>
            </a:lvl7pPr>
            <a:lvl8pPr marL="4876678" lvl="7" indent="-3979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467">
                <a:solidFill>
                  <a:schemeClr val="lt1"/>
                </a:solidFill>
              </a:defRPr>
            </a:lvl8pPr>
            <a:lvl9pPr marL="5486263" lvl="8" indent="-3979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467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pic>
        <p:nvPicPr>
          <p:cNvPr id="235" name="Google Shape;235;p25" descr="LinkedIn logo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71794" y="5736100"/>
            <a:ext cx="202135" cy="201833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25"/>
          <p:cNvSpPr txBox="1">
            <a:spLocks noGrp="1"/>
          </p:cNvSpPr>
          <p:nvPr>
            <p:ph type="body" idx="7"/>
          </p:nvPr>
        </p:nvSpPr>
        <p:spPr>
          <a:xfrm>
            <a:off x="3986784" y="5713215"/>
            <a:ext cx="1914000" cy="244000"/>
          </a:xfrm>
          <a:prstGeom prst="rect">
            <a:avLst/>
          </a:prstGeom>
        </p:spPr>
        <p:txBody>
          <a:bodyPr spcFirstLastPara="1" wrap="square" lIns="45700" tIns="18275" rIns="45700" bIns="18275" anchor="t" anchorCtr="0">
            <a:noAutofit/>
          </a:bodyPr>
          <a:lstStyle>
            <a:lvl1pPr marL="0" lvl="0" indent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067" b="0" i="0">
                <a:solidFill>
                  <a:schemeClr val="lt1"/>
                </a:solidFill>
                <a:latin typeface="Segoe UI" panose="020B0502040204020203" pitchFamily="34" charset="0"/>
              </a:defRPr>
            </a:lvl1pPr>
            <a:lvl2pPr marL="1219170" lvl="1" indent="-37252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1067">
                <a:solidFill>
                  <a:schemeClr val="lt1"/>
                </a:solidFill>
              </a:defRPr>
            </a:lvl2pPr>
            <a:lvl3pPr marL="1828754" lvl="2" indent="-37252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1067">
                <a:solidFill>
                  <a:schemeClr val="lt1"/>
                </a:solidFill>
              </a:defRPr>
            </a:lvl3pPr>
            <a:lvl4pPr marL="2438339" lvl="3" indent="-37252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1067">
                <a:solidFill>
                  <a:schemeClr val="lt1"/>
                </a:solidFill>
              </a:defRPr>
            </a:lvl4pPr>
            <a:lvl5pPr marL="3047924" lvl="4" indent="-37252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1067">
                <a:solidFill>
                  <a:schemeClr val="lt1"/>
                </a:solidFill>
              </a:defRPr>
            </a:lvl5pPr>
            <a:lvl6pPr marL="3657509" lvl="5" indent="-37252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1067">
                <a:solidFill>
                  <a:schemeClr val="lt1"/>
                </a:solidFill>
              </a:defRPr>
            </a:lvl6pPr>
            <a:lvl7pPr marL="4267093" lvl="6" indent="-37252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1067">
                <a:solidFill>
                  <a:schemeClr val="lt1"/>
                </a:solidFill>
              </a:defRPr>
            </a:lvl7pPr>
            <a:lvl8pPr marL="4876678" lvl="7" indent="-37252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1067">
                <a:solidFill>
                  <a:schemeClr val="lt1"/>
                </a:solidFill>
              </a:defRPr>
            </a:lvl8pPr>
            <a:lvl9pPr marL="5486263" lvl="8" indent="-37252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1067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241;p25">
            <a:extLst>
              <a:ext uri="{FF2B5EF4-FFF2-40B4-BE49-F238E27FC236}">
                <a16:creationId xmlns:a16="http://schemas.microsoft.com/office/drawing/2014/main" id="{2C173A1D-BB63-5640-BB62-7AD820030C48}"/>
              </a:ext>
            </a:extLst>
          </p:cNvPr>
          <p:cNvSpPr>
            <a:spLocks noGrp="1"/>
          </p:cNvSpPr>
          <p:nvPr>
            <p:ph type="pic" idx="17"/>
          </p:nvPr>
        </p:nvSpPr>
        <p:spPr>
          <a:xfrm>
            <a:off x="6309801" y="2092191"/>
            <a:ext cx="2206800" cy="2206800"/>
          </a:xfrm>
          <a:prstGeom prst="ellipse">
            <a:avLst/>
          </a:prstGeo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b="0" i="0"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253" name="Google Shape;253;p25"/>
          <p:cNvSpPr txBox="1">
            <a:spLocks noGrp="1"/>
          </p:cNvSpPr>
          <p:nvPr>
            <p:ph type="body" idx="14"/>
          </p:nvPr>
        </p:nvSpPr>
        <p:spPr>
          <a:xfrm>
            <a:off x="6156960" y="4530591"/>
            <a:ext cx="2523600" cy="756000"/>
          </a:xfrm>
          <a:prstGeom prst="rect">
            <a:avLst/>
          </a:prstGeom>
        </p:spPr>
        <p:txBody>
          <a:bodyPr spcFirstLastPara="1" wrap="square" lIns="82275" tIns="18275" rIns="45700" bIns="18275" anchor="t" anchorCtr="0">
            <a:no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467" b="0" i="0">
                <a:solidFill>
                  <a:schemeClr val="lt1"/>
                </a:solidFill>
                <a:latin typeface="Segoe UI" panose="020B0502040204020203" pitchFamily="34" charset="0"/>
              </a:defRPr>
            </a:lvl1pPr>
            <a:lvl2pPr marL="1219170" lvl="1" indent="-3979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467">
                <a:solidFill>
                  <a:schemeClr val="lt1"/>
                </a:solidFill>
              </a:defRPr>
            </a:lvl2pPr>
            <a:lvl3pPr marL="1828754" lvl="2" indent="-3979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467">
                <a:solidFill>
                  <a:schemeClr val="lt1"/>
                </a:solidFill>
              </a:defRPr>
            </a:lvl3pPr>
            <a:lvl4pPr marL="2438339" lvl="3" indent="-3979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467">
                <a:solidFill>
                  <a:schemeClr val="lt1"/>
                </a:solidFill>
              </a:defRPr>
            </a:lvl4pPr>
            <a:lvl5pPr marL="3047924" lvl="4" indent="-3979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467">
                <a:solidFill>
                  <a:schemeClr val="lt1"/>
                </a:solidFill>
              </a:defRPr>
            </a:lvl5pPr>
            <a:lvl6pPr marL="3657509" lvl="5" indent="-3979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467">
                <a:solidFill>
                  <a:schemeClr val="lt1"/>
                </a:solidFill>
              </a:defRPr>
            </a:lvl6pPr>
            <a:lvl7pPr marL="4267093" lvl="6" indent="-3979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467">
                <a:solidFill>
                  <a:schemeClr val="lt1"/>
                </a:solidFill>
              </a:defRPr>
            </a:lvl7pPr>
            <a:lvl8pPr marL="4876678" lvl="7" indent="-3979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467">
                <a:solidFill>
                  <a:schemeClr val="lt1"/>
                </a:solidFill>
              </a:defRPr>
            </a:lvl8pPr>
            <a:lvl9pPr marL="5486263" lvl="8" indent="-3979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467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pic>
        <p:nvPicPr>
          <p:cNvPr id="237" name="Google Shape;237;p25" descr="LinkedIn logo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291610" y="5739009"/>
            <a:ext cx="202135" cy="201833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25"/>
          <p:cNvSpPr txBox="1">
            <a:spLocks noGrp="1"/>
          </p:cNvSpPr>
          <p:nvPr>
            <p:ph type="body" idx="8"/>
          </p:nvPr>
        </p:nvSpPr>
        <p:spPr>
          <a:xfrm>
            <a:off x="6608064" y="5713215"/>
            <a:ext cx="1914000" cy="244000"/>
          </a:xfrm>
          <a:prstGeom prst="rect">
            <a:avLst/>
          </a:prstGeom>
        </p:spPr>
        <p:txBody>
          <a:bodyPr spcFirstLastPara="1" wrap="square" lIns="45700" tIns="18275" rIns="45700" bIns="18275" anchor="t" anchorCtr="0">
            <a:noAutofit/>
          </a:bodyPr>
          <a:lstStyle>
            <a:lvl1pPr marL="0" lvl="0" indent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067" b="0" i="0">
                <a:solidFill>
                  <a:schemeClr val="lt1"/>
                </a:solidFill>
                <a:latin typeface="Segoe UI" panose="020B0502040204020203" pitchFamily="34" charset="0"/>
              </a:defRPr>
            </a:lvl1pPr>
            <a:lvl2pPr marL="1219170" lvl="1" indent="-37252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1067">
                <a:solidFill>
                  <a:schemeClr val="lt1"/>
                </a:solidFill>
              </a:defRPr>
            </a:lvl2pPr>
            <a:lvl3pPr marL="1828754" lvl="2" indent="-37252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1067">
                <a:solidFill>
                  <a:schemeClr val="lt1"/>
                </a:solidFill>
              </a:defRPr>
            </a:lvl3pPr>
            <a:lvl4pPr marL="2438339" lvl="3" indent="-37252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1067">
                <a:solidFill>
                  <a:schemeClr val="lt1"/>
                </a:solidFill>
              </a:defRPr>
            </a:lvl4pPr>
            <a:lvl5pPr marL="3047924" lvl="4" indent="-37252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1067">
                <a:solidFill>
                  <a:schemeClr val="lt1"/>
                </a:solidFill>
              </a:defRPr>
            </a:lvl5pPr>
            <a:lvl6pPr marL="3657509" lvl="5" indent="-37252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1067">
                <a:solidFill>
                  <a:schemeClr val="lt1"/>
                </a:solidFill>
              </a:defRPr>
            </a:lvl6pPr>
            <a:lvl7pPr marL="4267093" lvl="6" indent="-37252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1067">
                <a:solidFill>
                  <a:schemeClr val="lt1"/>
                </a:solidFill>
              </a:defRPr>
            </a:lvl7pPr>
            <a:lvl8pPr marL="4876678" lvl="7" indent="-37252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1067">
                <a:solidFill>
                  <a:schemeClr val="lt1"/>
                </a:solidFill>
              </a:defRPr>
            </a:lvl8pPr>
            <a:lvl9pPr marL="5486263" lvl="8" indent="-37252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1067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1" name="Google Shape;241;p25">
            <a:extLst>
              <a:ext uri="{FF2B5EF4-FFF2-40B4-BE49-F238E27FC236}">
                <a16:creationId xmlns:a16="http://schemas.microsoft.com/office/drawing/2014/main" id="{A8662F1C-F639-0647-953E-6AF9B3C4E108}"/>
              </a:ext>
            </a:extLst>
          </p:cNvPr>
          <p:cNvSpPr>
            <a:spLocks noGrp="1"/>
          </p:cNvSpPr>
          <p:nvPr>
            <p:ph type="pic" idx="18"/>
          </p:nvPr>
        </p:nvSpPr>
        <p:spPr>
          <a:xfrm>
            <a:off x="8915349" y="2092191"/>
            <a:ext cx="2206800" cy="2206800"/>
          </a:xfrm>
          <a:prstGeom prst="ellipse">
            <a:avLst/>
          </a:prstGeo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b="0" i="0"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254" name="Google Shape;254;p25"/>
          <p:cNvSpPr txBox="1">
            <a:spLocks noGrp="1"/>
          </p:cNvSpPr>
          <p:nvPr>
            <p:ph type="body" idx="15"/>
          </p:nvPr>
        </p:nvSpPr>
        <p:spPr>
          <a:xfrm>
            <a:off x="8778240" y="4530591"/>
            <a:ext cx="2523600" cy="756000"/>
          </a:xfrm>
          <a:prstGeom prst="rect">
            <a:avLst/>
          </a:prstGeom>
        </p:spPr>
        <p:txBody>
          <a:bodyPr spcFirstLastPara="1" wrap="square" lIns="82275" tIns="18275" rIns="45700" bIns="18275" anchor="t" anchorCtr="0">
            <a:no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467" b="0" i="0">
                <a:solidFill>
                  <a:schemeClr val="lt1"/>
                </a:solidFill>
                <a:latin typeface="Segoe UI" panose="020B0502040204020203" pitchFamily="34" charset="0"/>
              </a:defRPr>
            </a:lvl1pPr>
            <a:lvl2pPr marL="1219170" lvl="1" indent="-3979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467">
                <a:solidFill>
                  <a:schemeClr val="lt1"/>
                </a:solidFill>
              </a:defRPr>
            </a:lvl2pPr>
            <a:lvl3pPr marL="1828754" lvl="2" indent="-3979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467">
                <a:solidFill>
                  <a:schemeClr val="lt1"/>
                </a:solidFill>
              </a:defRPr>
            </a:lvl3pPr>
            <a:lvl4pPr marL="2438339" lvl="3" indent="-3979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467">
                <a:solidFill>
                  <a:schemeClr val="lt1"/>
                </a:solidFill>
              </a:defRPr>
            </a:lvl4pPr>
            <a:lvl5pPr marL="3047924" lvl="4" indent="-3979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467">
                <a:solidFill>
                  <a:schemeClr val="lt1"/>
                </a:solidFill>
              </a:defRPr>
            </a:lvl5pPr>
            <a:lvl6pPr marL="3657509" lvl="5" indent="-3979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467">
                <a:solidFill>
                  <a:schemeClr val="lt1"/>
                </a:solidFill>
              </a:defRPr>
            </a:lvl6pPr>
            <a:lvl7pPr marL="4267093" lvl="6" indent="-3979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467">
                <a:solidFill>
                  <a:schemeClr val="lt1"/>
                </a:solidFill>
              </a:defRPr>
            </a:lvl7pPr>
            <a:lvl8pPr marL="4876678" lvl="7" indent="-3979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467">
                <a:solidFill>
                  <a:schemeClr val="lt1"/>
                </a:solidFill>
              </a:defRPr>
            </a:lvl8pPr>
            <a:lvl9pPr marL="5486263" lvl="8" indent="-3979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467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pic>
        <p:nvPicPr>
          <p:cNvPr id="239" name="Google Shape;239;p25" descr="LinkedIn logo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902014" y="5741713"/>
            <a:ext cx="202135" cy="201833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25"/>
          <p:cNvSpPr txBox="1">
            <a:spLocks noGrp="1"/>
          </p:cNvSpPr>
          <p:nvPr>
            <p:ph type="body" idx="9"/>
          </p:nvPr>
        </p:nvSpPr>
        <p:spPr>
          <a:xfrm>
            <a:off x="9217152" y="5713215"/>
            <a:ext cx="1914000" cy="244000"/>
          </a:xfrm>
          <a:prstGeom prst="rect">
            <a:avLst/>
          </a:prstGeom>
        </p:spPr>
        <p:txBody>
          <a:bodyPr spcFirstLastPara="1" wrap="square" lIns="45700" tIns="18275" rIns="45700" bIns="18275" anchor="t" anchorCtr="0">
            <a:noAutofit/>
          </a:bodyPr>
          <a:lstStyle>
            <a:lvl1pPr marL="0" lvl="0" indent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067" b="0" i="0">
                <a:solidFill>
                  <a:schemeClr val="lt1"/>
                </a:solidFill>
                <a:latin typeface="Segoe UI" panose="020B0502040204020203" pitchFamily="34" charset="0"/>
              </a:defRPr>
            </a:lvl1pPr>
            <a:lvl2pPr marL="1219170" lvl="1" indent="-37252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1067">
                <a:solidFill>
                  <a:schemeClr val="lt1"/>
                </a:solidFill>
              </a:defRPr>
            </a:lvl2pPr>
            <a:lvl3pPr marL="1828754" lvl="2" indent="-37252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1067">
                <a:solidFill>
                  <a:schemeClr val="lt1"/>
                </a:solidFill>
              </a:defRPr>
            </a:lvl3pPr>
            <a:lvl4pPr marL="2438339" lvl="3" indent="-37252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1067">
                <a:solidFill>
                  <a:schemeClr val="lt1"/>
                </a:solidFill>
              </a:defRPr>
            </a:lvl4pPr>
            <a:lvl5pPr marL="3047924" lvl="4" indent="-37252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1067">
                <a:solidFill>
                  <a:schemeClr val="lt1"/>
                </a:solidFill>
              </a:defRPr>
            </a:lvl5pPr>
            <a:lvl6pPr marL="3657509" lvl="5" indent="-37252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1067">
                <a:solidFill>
                  <a:schemeClr val="lt1"/>
                </a:solidFill>
              </a:defRPr>
            </a:lvl6pPr>
            <a:lvl7pPr marL="4267093" lvl="6" indent="-37252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1067">
                <a:solidFill>
                  <a:schemeClr val="lt1"/>
                </a:solidFill>
              </a:defRPr>
            </a:lvl7pPr>
            <a:lvl8pPr marL="4876678" lvl="7" indent="-37252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1067">
                <a:solidFill>
                  <a:schemeClr val="lt1"/>
                </a:solidFill>
              </a:defRPr>
            </a:lvl8pPr>
            <a:lvl9pPr marL="5486263" lvl="8" indent="-37252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1067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268;p27">
            <a:extLst>
              <a:ext uri="{FF2B5EF4-FFF2-40B4-BE49-F238E27FC236}">
                <a16:creationId xmlns:a16="http://schemas.microsoft.com/office/drawing/2014/main" id="{5F31D209-DE2E-1B4B-B119-6820B2255B10}"/>
              </a:ext>
            </a:extLst>
          </p:cNvPr>
          <p:cNvSpPr/>
          <p:nvPr/>
        </p:nvSpPr>
        <p:spPr>
          <a:xfrm>
            <a:off x="7266888" y="6534431"/>
            <a:ext cx="4794400" cy="1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200" tIns="28600" rIns="57200" bIns="28600" anchor="t" anchorCtr="0">
            <a:no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67" b="0" i="0">
                <a:solidFill>
                  <a:schemeClr val="lt1"/>
                </a:solidFill>
                <a:latin typeface="Segoe UI" panose="020B0502040204020203" pitchFamily="34" charset="0"/>
                <a:ea typeface="Helvetica Neue"/>
                <a:cs typeface="Helvetica Neue"/>
                <a:sym typeface="Helvetica Neue"/>
              </a:rPr>
              <a:pPr marL="0" marR="0" lvl="0" indent="0" algn="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667" b="0" i="0">
              <a:solidFill>
                <a:schemeClr val="lt1"/>
              </a:solidFill>
              <a:latin typeface="Segoe UI" panose="020B0502040204020203" pitchFamily="34" charset="0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" name="Google Shape;56;p14">
            <a:extLst>
              <a:ext uri="{FF2B5EF4-FFF2-40B4-BE49-F238E27FC236}">
                <a16:creationId xmlns:a16="http://schemas.microsoft.com/office/drawing/2014/main" id="{EDD87244-8CB5-51EB-FB6E-D3EEB9CDF27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 userDrawn="1"/>
        </p:nvSpPr>
        <p:spPr>
          <a:xfrm>
            <a:off x="789259" y="6534431"/>
            <a:ext cx="4794400" cy="1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200" tIns="28600" rIns="57200" bIns="2860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7" b="0" i="0" u="none" strike="noStrike" cap="none">
                <a:solidFill>
                  <a:srgbClr val="627597"/>
                </a:solidFill>
                <a:latin typeface="Segoe UI" panose="020B0502040204020203" pitchFamily="34" charset="0"/>
                <a:ea typeface="Helvetica Neue"/>
                <a:cs typeface="Helvetica Neue"/>
                <a:sym typeface="Helvetica Neue"/>
              </a:rPr>
              <a:t>Accelerate Developer Productivity L100</a:t>
            </a:r>
            <a:endParaRPr sz="933" b="0" i="0"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871425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eople-LinkedIn (4)" preserve="1" userDrawn="1">
  <p:cSld name="People-LinkedIn (4)"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p2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/>
          <p:nvPr/>
        </p:nvPicPr>
        <p:blipFill rotWithShape="1">
          <a:blip r:embed="rId2">
            <a:alphaModFix amt="30000"/>
          </a:blip>
          <a:srcRect l="86782"/>
          <a:stretch/>
        </p:blipFill>
        <p:spPr>
          <a:xfrm>
            <a:off x="1" y="1443511"/>
            <a:ext cx="663095" cy="501649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" name="Google Shape;67;p15">
            <a:extLst>
              <a:ext uri="{FF2B5EF4-FFF2-40B4-BE49-F238E27FC236}">
                <a16:creationId xmlns:a16="http://schemas.microsoft.com/office/drawing/2014/main" id="{D3AEE409-2C09-0B44-9722-66FE7D0E0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840271" y="6377215"/>
            <a:ext cx="11350800" cy="0"/>
          </a:xfrm>
          <a:prstGeom prst="straightConnector1">
            <a:avLst/>
          </a:prstGeom>
          <a:noFill/>
          <a:ln w="12700" cap="flat" cmpd="sng">
            <a:solidFill>
              <a:srgbClr val="627597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3" name="Google Shape;262;p26">
            <a:extLst>
              <a:ext uri="{FF2B5EF4-FFF2-40B4-BE49-F238E27FC236}">
                <a16:creationId xmlns:a16="http://schemas.microsoft.com/office/drawing/2014/main" id="{4CD789D4-8522-B2D3-95F4-34B3B0D7B268}"/>
              </a:ext>
            </a:extLst>
          </p:cNvPr>
          <p:cNvSpPr txBox="1">
            <a:spLocks noGrp="1"/>
          </p:cNvSpPr>
          <p:nvPr userDrawn="1">
            <p:ph type="title"/>
          </p:nvPr>
        </p:nvSpPr>
        <p:spPr>
          <a:xfrm>
            <a:off x="840271" y="345144"/>
            <a:ext cx="10540423" cy="1361737"/>
          </a:xfrm>
          <a:prstGeom prst="rect">
            <a:avLst/>
          </a:prstGeom>
        </p:spPr>
        <p:txBody>
          <a:bodyPr spcFirstLastPara="1" wrap="square" lIns="45700" tIns="18275" rIns="45700" bIns="1827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 sz="3600" b="1" i="0">
                <a:latin typeface="Segoe UI" panose="020B0502040204020203" pitchFamily="34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268;p27">
            <a:extLst>
              <a:ext uri="{FF2B5EF4-FFF2-40B4-BE49-F238E27FC236}">
                <a16:creationId xmlns:a16="http://schemas.microsoft.com/office/drawing/2014/main" id="{5F31D209-DE2E-1B4B-B119-6820B2255B10}"/>
              </a:ext>
            </a:extLst>
          </p:cNvPr>
          <p:cNvSpPr/>
          <p:nvPr userDrawn="1"/>
        </p:nvSpPr>
        <p:spPr>
          <a:xfrm>
            <a:off x="7266888" y="6534431"/>
            <a:ext cx="4794400" cy="1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200" tIns="28600" rIns="57200" bIns="28600" anchor="t" anchorCtr="0">
            <a:no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67" b="0" i="0">
                <a:solidFill>
                  <a:schemeClr val="lt1"/>
                </a:solidFill>
                <a:latin typeface="Segoe UI" panose="020B0502040204020203" pitchFamily="34" charset="0"/>
                <a:ea typeface="Helvetica Neue"/>
                <a:cs typeface="Helvetica Neue"/>
                <a:sym typeface="Helvetica Neue"/>
              </a:rPr>
              <a:pPr marL="0" marR="0" lvl="0" indent="0" algn="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667" b="0" i="0">
              <a:solidFill>
                <a:schemeClr val="lt1"/>
              </a:solidFill>
              <a:latin typeface="Segoe UI" panose="020B0502040204020203" pitchFamily="34" charset="0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" name="Google Shape;229;p25">
            <a:extLst>
              <a:ext uri="{FF2B5EF4-FFF2-40B4-BE49-F238E27FC236}">
                <a16:creationId xmlns:a16="http://schemas.microsoft.com/office/drawing/2014/main" id="{532C6EF5-F59B-5C80-31DC-DE51495CEC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/>
          <p:nvPr userDrawn="1"/>
        </p:nvPicPr>
        <p:blipFill rotWithShape="1">
          <a:blip r:embed="rId2">
            <a:alphaModFix amt="30000"/>
          </a:blip>
          <a:srcRect l="86782"/>
          <a:stretch/>
        </p:blipFill>
        <p:spPr>
          <a:xfrm>
            <a:off x="11528906" y="480785"/>
            <a:ext cx="663095" cy="501649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56;p14">
            <a:extLst>
              <a:ext uri="{FF2B5EF4-FFF2-40B4-BE49-F238E27FC236}">
                <a16:creationId xmlns:a16="http://schemas.microsoft.com/office/drawing/2014/main" id="{12E0FE51-0A1D-B1E1-1C35-B55D43BA9EB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 userDrawn="1"/>
        </p:nvSpPr>
        <p:spPr>
          <a:xfrm>
            <a:off x="789259" y="6534431"/>
            <a:ext cx="4794400" cy="1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200" tIns="28600" rIns="57200" bIns="2860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7" b="0" i="0" u="none" strike="noStrike" cap="none">
                <a:solidFill>
                  <a:srgbClr val="627597"/>
                </a:solidFill>
                <a:latin typeface="Segoe UI" panose="020B0502040204020203" pitchFamily="34" charset="0"/>
                <a:ea typeface="Helvetica Neue"/>
                <a:cs typeface="Helvetica Neue"/>
                <a:sym typeface="Helvetica Neue"/>
              </a:rPr>
              <a:t>Accelerate Developer Productivity L100</a:t>
            </a:r>
            <a:endParaRPr sz="933" b="0" i="0"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93359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peaker Intro" preserve="1">
  <p:cSld name="Speaker Intro"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18A83E5-E863-3A66-1EC3-C2183322C3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-3437"/>
            <a:ext cx="12191071" cy="6858001"/>
            <a:chOff x="0" y="-2578"/>
            <a:chExt cx="9143303" cy="5143501"/>
          </a:xfrm>
        </p:grpSpPr>
        <p:cxnSp>
          <p:nvCxnSpPr>
            <p:cNvPr id="11" name="Google Shape;67;p15">
              <a:extLst>
                <a:ext uri="{FF2B5EF4-FFF2-40B4-BE49-F238E27FC236}">
                  <a16:creationId xmlns:a16="http://schemas.microsoft.com/office/drawing/2014/main" id="{C7784FB6-741B-9D49-B3F9-9C37B00934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 userDrawn="1"/>
          </p:nvCxnSpPr>
          <p:spPr>
            <a:xfrm>
              <a:off x="630203" y="4782911"/>
              <a:ext cx="8513100" cy="0"/>
            </a:xfrm>
            <a:prstGeom prst="straightConnector1">
              <a:avLst/>
            </a:prstGeom>
            <a:noFill/>
            <a:ln w="12700" cap="flat" cmpd="sng">
              <a:solidFill>
                <a:srgbClr val="627597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pic>
          <p:nvPicPr>
            <p:cNvPr id="256" name="Google Shape;256;p26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 flipH="1">
              <a:off x="3247837" y="-2578"/>
              <a:ext cx="5885013" cy="51435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7" name="Google Shape;257;p26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265478" y="2963817"/>
              <a:ext cx="3991200" cy="562800"/>
            </a:xfrm>
            <a:prstGeom prst="roundRect">
              <a:avLst>
                <a:gd name="adj" fmla="val 371"/>
              </a:avLst>
            </a:prstGeom>
            <a:solidFill>
              <a:srgbClr val="161828"/>
            </a:solidFill>
            <a:ln>
              <a:noFill/>
            </a:ln>
            <a:effectLst>
              <a:outerShdw blurRad="1270000" dist="2540000" dir="7800000" sx="90000" sy="90000" algn="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42900" tIns="21450" rIns="42900" bIns="214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67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" name="Google Shape;258;p26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265478" y="1857388"/>
              <a:ext cx="3991200" cy="1106400"/>
            </a:xfrm>
            <a:prstGeom prst="roundRect">
              <a:avLst>
                <a:gd name="adj" fmla="val 371"/>
              </a:avLst>
            </a:prstGeom>
            <a:gradFill>
              <a:gsLst>
                <a:gs pos="0">
                  <a:srgbClr val="1F9CF0"/>
                </a:gs>
                <a:gs pos="2000">
                  <a:srgbClr val="1F9CF0"/>
                </a:gs>
                <a:gs pos="100000">
                  <a:srgbClr val="9477E2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42900" tIns="21450" rIns="42900" bIns="21450" anchor="ctr" anchorCtr="0">
              <a:noAutofit/>
            </a:bodyPr>
            <a:lstStyle/>
            <a:p>
              <a:pPr marL="0" lvl="0" indent="0" algn="ctr" defTabSz="1219170" eaLnBrk="1" fontAlgn="auto" latinLnBrk="0" hangingPunct="1">
                <a:buClrTx/>
                <a:buSzTx/>
                <a:buFontTx/>
                <a:buNone/>
                <a:tabLst/>
              </a:pPr>
              <a:endParaRPr kumimoji="0" sz="1067" kern="0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59" name="Google Shape;259;p26"/>
            <p:cNvPicPr preferRelativeResize="0"/>
            <p:nvPr/>
          </p:nvPicPr>
          <p:blipFill rotWithShape="1">
            <a:blip r:embed="rId3">
              <a:alphaModFix amt="30000"/>
            </a:blip>
            <a:srcRect l="84091"/>
            <a:stretch/>
          </p:blipFill>
          <p:spPr>
            <a:xfrm>
              <a:off x="0" y="1082633"/>
              <a:ext cx="598539" cy="376236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62" name="Google Shape;262;p26"/>
          <p:cNvSpPr txBox="1">
            <a:spLocks noGrp="1"/>
          </p:cNvSpPr>
          <p:nvPr>
            <p:ph type="title"/>
          </p:nvPr>
        </p:nvSpPr>
        <p:spPr>
          <a:xfrm>
            <a:off x="1633733" y="1187133"/>
            <a:ext cx="5364400" cy="1121600"/>
          </a:xfrm>
          <a:prstGeom prst="rect">
            <a:avLst/>
          </a:prstGeom>
        </p:spPr>
        <p:txBody>
          <a:bodyPr spcFirstLastPara="1" wrap="square" lIns="45700" tIns="18275" rIns="45700" bIns="1827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 b="1" i="0">
                <a:latin typeface="Segoe UI" panose="020B0502040204020203" pitchFamily="34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3" name="Google Shape;263;p26"/>
          <p:cNvSpPr txBox="1">
            <a:spLocks noGrp="1"/>
          </p:cNvSpPr>
          <p:nvPr>
            <p:ph type="body" idx="1"/>
          </p:nvPr>
        </p:nvSpPr>
        <p:spPr>
          <a:xfrm>
            <a:off x="1914144" y="2682233"/>
            <a:ext cx="4864800" cy="1097200"/>
          </a:xfrm>
          <a:prstGeom prst="rect">
            <a:avLst/>
          </a:prstGeom>
        </p:spPr>
        <p:txBody>
          <a:bodyPr spcFirstLastPara="1" wrap="square" lIns="45700" tIns="18275" rIns="45700" bIns="18275" anchor="t" anchorCtr="0">
            <a:noAutofit/>
          </a:bodyPr>
          <a:lstStyle>
            <a:lvl1pPr marL="0"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2267" b="0" i="0">
                <a:solidFill>
                  <a:schemeClr val="lt1"/>
                </a:solidFill>
                <a:latin typeface="Segoe UI" panose="020B0502040204020203" pitchFamily="34" charset="0"/>
              </a:defRPr>
            </a:lvl1pPr>
            <a:lvl2pPr marL="1219170" lvl="1" indent="-44872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○"/>
              <a:defRPr sz="2267">
                <a:solidFill>
                  <a:schemeClr val="lt1"/>
                </a:solidFill>
              </a:defRPr>
            </a:lvl2pPr>
            <a:lvl3pPr marL="1828754" lvl="2" indent="-44872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■"/>
              <a:defRPr sz="2267">
                <a:solidFill>
                  <a:schemeClr val="lt1"/>
                </a:solidFill>
              </a:defRPr>
            </a:lvl3pPr>
            <a:lvl4pPr marL="2438339" lvl="3" indent="-44872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  <a:defRPr sz="2267">
                <a:solidFill>
                  <a:schemeClr val="lt1"/>
                </a:solidFill>
              </a:defRPr>
            </a:lvl4pPr>
            <a:lvl5pPr marL="3047924" lvl="4" indent="-44872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○"/>
              <a:defRPr sz="2267">
                <a:solidFill>
                  <a:schemeClr val="lt1"/>
                </a:solidFill>
              </a:defRPr>
            </a:lvl5pPr>
            <a:lvl6pPr marL="3657509" lvl="5" indent="-44872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■"/>
              <a:defRPr sz="2267">
                <a:solidFill>
                  <a:schemeClr val="lt1"/>
                </a:solidFill>
              </a:defRPr>
            </a:lvl6pPr>
            <a:lvl7pPr marL="4267093" lvl="6" indent="-44872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  <a:defRPr sz="2267">
                <a:solidFill>
                  <a:schemeClr val="lt1"/>
                </a:solidFill>
              </a:defRPr>
            </a:lvl7pPr>
            <a:lvl8pPr marL="4876678" lvl="7" indent="-44872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○"/>
              <a:defRPr sz="2267">
                <a:solidFill>
                  <a:schemeClr val="lt1"/>
                </a:solidFill>
              </a:defRPr>
            </a:lvl8pPr>
            <a:lvl9pPr marL="5486263" lvl="8" indent="-44872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■"/>
              <a:defRPr sz="2267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pic>
        <p:nvPicPr>
          <p:cNvPr id="260" name="Google Shape;260;p26" descr="LinkedIn logo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026729" y="4199734"/>
            <a:ext cx="254409" cy="254409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26"/>
          <p:cNvSpPr txBox="1">
            <a:spLocks noGrp="1"/>
          </p:cNvSpPr>
          <p:nvPr>
            <p:ph type="body" idx="2"/>
          </p:nvPr>
        </p:nvSpPr>
        <p:spPr>
          <a:xfrm>
            <a:off x="2497687" y="4063513"/>
            <a:ext cx="3938000" cy="526848"/>
          </a:xfrm>
          <a:prstGeom prst="rect">
            <a:avLst/>
          </a:prstGeom>
        </p:spPr>
        <p:txBody>
          <a:bodyPr spcFirstLastPara="1" wrap="square" lIns="45700" tIns="18275" rIns="45700" bIns="18275" anchor="ctr" anchorCtr="0">
            <a:noAutofit/>
          </a:bodyPr>
          <a:lstStyle>
            <a:lvl1pPr marL="0" lvl="0" indent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867" b="0" i="0">
                <a:solidFill>
                  <a:schemeClr val="lt1"/>
                </a:solidFill>
                <a:latin typeface="Segoe UI" panose="020B0502040204020203" pitchFamily="34" charset="0"/>
              </a:defRPr>
            </a:lvl1pPr>
            <a:lvl2pPr marL="1219170" lvl="1" indent="-44872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○"/>
              <a:defRPr sz="2267">
                <a:solidFill>
                  <a:schemeClr val="lt1"/>
                </a:solidFill>
              </a:defRPr>
            </a:lvl2pPr>
            <a:lvl3pPr marL="1828754" lvl="2" indent="-44872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■"/>
              <a:defRPr sz="2267">
                <a:solidFill>
                  <a:schemeClr val="lt1"/>
                </a:solidFill>
              </a:defRPr>
            </a:lvl3pPr>
            <a:lvl4pPr marL="2438339" lvl="3" indent="-44872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  <a:defRPr sz="2267">
                <a:solidFill>
                  <a:schemeClr val="lt1"/>
                </a:solidFill>
              </a:defRPr>
            </a:lvl4pPr>
            <a:lvl5pPr marL="3047924" lvl="4" indent="-44872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○"/>
              <a:defRPr sz="2267">
                <a:solidFill>
                  <a:schemeClr val="lt1"/>
                </a:solidFill>
              </a:defRPr>
            </a:lvl5pPr>
            <a:lvl6pPr marL="3657509" lvl="5" indent="-44872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■"/>
              <a:defRPr sz="2267">
                <a:solidFill>
                  <a:schemeClr val="lt1"/>
                </a:solidFill>
              </a:defRPr>
            </a:lvl6pPr>
            <a:lvl7pPr marL="4267093" lvl="6" indent="-44872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  <a:defRPr sz="2267">
                <a:solidFill>
                  <a:schemeClr val="lt1"/>
                </a:solidFill>
              </a:defRPr>
            </a:lvl7pPr>
            <a:lvl8pPr marL="4876678" lvl="7" indent="-44872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○"/>
              <a:defRPr sz="2267">
                <a:solidFill>
                  <a:schemeClr val="lt1"/>
                </a:solidFill>
              </a:defRPr>
            </a:lvl8pPr>
            <a:lvl9pPr marL="5486263" lvl="8" indent="-44872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■"/>
              <a:defRPr sz="2267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" name="Google Shape;56;p14">
            <a:extLst>
              <a:ext uri="{FF2B5EF4-FFF2-40B4-BE49-F238E27FC236}">
                <a16:creationId xmlns:a16="http://schemas.microsoft.com/office/drawing/2014/main" id="{903F4EA4-C547-6CB4-1C9B-4FD35B0D896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 userDrawn="1"/>
        </p:nvSpPr>
        <p:spPr>
          <a:xfrm>
            <a:off x="789259" y="6534431"/>
            <a:ext cx="4794400" cy="1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200" tIns="28600" rIns="57200" bIns="2860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7" b="0" i="0" u="none" strike="noStrike" cap="none">
                <a:solidFill>
                  <a:srgbClr val="627597"/>
                </a:solidFill>
                <a:latin typeface="Segoe UI" panose="020B0502040204020203" pitchFamily="34" charset="0"/>
                <a:ea typeface="Helvetica Neue"/>
                <a:cs typeface="Helvetica Neue"/>
                <a:sym typeface="Helvetica Neue"/>
              </a:rPr>
              <a:t>Accelerate Developer Productivity L100</a:t>
            </a:r>
            <a:endParaRPr sz="933" b="0" i="0"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22108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Right Two Column" preserve="1">
  <p:cSld name="Right Two Column"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82E5456C-52E8-CE44-611E-94E2DB890F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3799193" y="-757667"/>
            <a:ext cx="19969288" cy="8539200"/>
            <a:chOff x="-2849395" y="-568250"/>
            <a:chExt cx="14976966" cy="6404400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17F02D53-3842-E92D-041A-4A100EAA250A}"/>
                </a:ext>
              </a:extLst>
            </p:cNvPr>
            <p:cNvGrpSpPr/>
            <p:nvPr userDrawn="1"/>
          </p:nvGrpSpPr>
          <p:grpSpPr>
            <a:xfrm>
              <a:off x="-2849395" y="-568250"/>
              <a:ext cx="14976966" cy="6404400"/>
              <a:chOff x="-2849395" y="-568250"/>
              <a:chExt cx="14976966" cy="6404400"/>
            </a:xfrm>
          </p:grpSpPr>
          <p:sp>
            <p:nvSpPr>
              <p:cNvPr id="269" name="Google Shape;269;p2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-2849395" y="-568250"/>
                <a:ext cx="6414300" cy="6404400"/>
              </a:xfrm>
              <a:prstGeom prst="ellipse">
                <a:avLst/>
              </a:prstGeom>
              <a:gradFill>
                <a:gsLst>
                  <a:gs pos="0">
                    <a:srgbClr val="007ACC"/>
                  </a:gs>
                  <a:gs pos="72000">
                    <a:srgbClr val="D59DFF">
                      <a:alpha val="0"/>
                    </a:srgbClr>
                  </a:gs>
                  <a:gs pos="100000">
                    <a:srgbClr val="D59DFF">
                      <a:alpha val="0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42900" tIns="21450" rIns="42900" bIns="2145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67" b="0" i="0">
                  <a:solidFill>
                    <a:schemeClr val="lt1"/>
                  </a:solidFill>
                  <a:latin typeface="Segoe UI" panose="020B0502040204020203" pitchFamily="34" charset="0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0" name="Google Shape;270;p2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719212" y="986442"/>
                <a:ext cx="1349700" cy="1347600"/>
              </a:xfrm>
              <a:prstGeom prst="ellipse">
                <a:avLst/>
              </a:prstGeom>
              <a:gradFill>
                <a:gsLst>
                  <a:gs pos="0">
                    <a:srgbClr val="8661C5"/>
                  </a:gs>
                  <a:gs pos="100000">
                    <a:srgbClr val="161828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42900" tIns="21450" rIns="42900" bIns="2145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67" b="0" i="0">
                  <a:solidFill>
                    <a:schemeClr val="lt1"/>
                  </a:solidFill>
                  <a:latin typeface="Segoe UI" panose="020B0502040204020203" pitchFamily="34" charset="0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272" name="Google Shape;272;p2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 preferRelativeResize="0"/>
              <p:nvPr/>
            </p:nvPicPr>
            <p:blipFill rotWithShape="1">
              <a:blip r:embed="rId2">
                <a:alphaModFix amt="30000"/>
              </a:blip>
              <a:srcRect/>
              <a:stretch/>
            </p:blipFill>
            <p:spPr>
              <a:xfrm>
                <a:off x="8365202" y="621803"/>
                <a:ext cx="3762369" cy="3762369"/>
              </a:xfrm>
              <a:prstGeom prst="rect">
                <a:avLst/>
              </a:prstGeom>
              <a:noFill/>
              <a:ln>
                <a:noFill/>
              </a:ln>
            </p:spPr>
          </p:pic>
          <p:cxnSp>
            <p:nvCxnSpPr>
              <p:cNvPr id="17" name="Google Shape;67;p15">
                <a:extLst>
                  <a:ext uri="{FF2B5EF4-FFF2-40B4-BE49-F238E27FC236}">
                    <a16:creationId xmlns:a16="http://schemas.microsoft.com/office/drawing/2014/main" id="{77D23077-C636-7041-8945-BC542592AE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>
              <a:xfrm>
                <a:off x="630203" y="4782911"/>
                <a:ext cx="8513100" cy="0"/>
              </a:xfrm>
              <a:prstGeom prst="straightConnector1">
                <a:avLst/>
              </a:prstGeom>
              <a:noFill/>
              <a:ln w="12700" cap="flat" cmpd="sng">
                <a:solidFill>
                  <a:srgbClr val="627597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cxnSp>
          <p:nvCxnSpPr>
            <p:cNvPr id="271" name="Google Shape;271;p27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>
            <a:xfrm>
              <a:off x="3536833" y="613302"/>
              <a:ext cx="2070300" cy="0"/>
            </a:xfrm>
            <a:prstGeom prst="straightConnector1">
              <a:avLst/>
            </a:prstGeom>
            <a:noFill/>
            <a:ln w="12700" cap="flat" cmpd="sng">
              <a:solidFill>
                <a:srgbClr val="627597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274" name="Google Shape;274;p27"/>
          <p:cNvSpPr txBox="1">
            <a:spLocks noGrp="1"/>
          </p:cNvSpPr>
          <p:nvPr>
            <p:ph type="title"/>
          </p:nvPr>
        </p:nvSpPr>
        <p:spPr>
          <a:xfrm>
            <a:off x="1292352" y="1121664"/>
            <a:ext cx="9595200" cy="560800"/>
          </a:xfrm>
          <a:prstGeom prst="rect">
            <a:avLst/>
          </a:prstGeom>
        </p:spPr>
        <p:txBody>
          <a:bodyPr spcFirstLastPara="1" wrap="square" lIns="45700" tIns="18275" rIns="45700" bIns="1827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400"/>
              <a:buNone/>
              <a:defRPr b="1" i="0">
                <a:latin typeface="Segoe UI" panose="020B0502040204020203" pitchFamily="34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3" name="Google Shape;273;p27"/>
          <p:cNvSpPr txBox="1">
            <a:spLocks noGrp="1"/>
          </p:cNvSpPr>
          <p:nvPr>
            <p:ph type="subTitle" idx="1"/>
          </p:nvPr>
        </p:nvSpPr>
        <p:spPr>
          <a:xfrm>
            <a:off x="4084320" y="573024"/>
            <a:ext cx="4035600" cy="207200"/>
          </a:xfrm>
          <a:prstGeom prst="rect">
            <a:avLst/>
          </a:prstGeom>
        </p:spPr>
        <p:txBody>
          <a:bodyPr spcFirstLastPara="1" wrap="square" lIns="45700" tIns="18275" rIns="45700" bIns="18275" anchor="t" anchorCtr="0">
            <a:noAutofit/>
          </a:bodyPr>
          <a:lstStyle>
            <a:lvl1pPr marL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067" b="0" i="0">
                <a:latin typeface="Segoe UI" panose="020B0502040204020203" pitchFamily="34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>
            <a:endParaRPr/>
          </a:p>
        </p:txBody>
      </p:sp>
      <p:sp>
        <p:nvSpPr>
          <p:cNvPr id="275" name="Google Shape;275;p27"/>
          <p:cNvSpPr txBox="1">
            <a:spLocks noGrp="1"/>
          </p:cNvSpPr>
          <p:nvPr>
            <p:ph type="title" idx="2"/>
          </p:nvPr>
        </p:nvSpPr>
        <p:spPr>
          <a:xfrm>
            <a:off x="6705600" y="2828544"/>
            <a:ext cx="1402000" cy="536400"/>
          </a:xfrm>
          <a:prstGeom prst="rect">
            <a:avLst/>
          </a:prstGeom>
        </p:spPr>
        <p:txBody>
          <a:bodyPr spcFirstLastPara="1" wrap="square" lIns="45700" tIns="18275" rIns="45700" bIns="1827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3067" b="1" i="0">
                <a:latin typeface="Segoe UI" panose="020B0502040204020203" pitchFamily="34" charset="0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300"/>
              <a:buNone/>
              <a:defRPr sz="3067"/>
            </a:lvl2pPr>
            <a:lvl3pPr lvl="2" algn="ctr">
              <a:spcBef>
                <a:spcPts val="0"/>
              </a:spcBef>
              <a:spcAft>
                <a:spcPts val="0"/>
              </a:spcAft>
              <a:buSzPts val="2300"/>
              <a:buNone/>
              <a:defRPr sz="3067"/>
            </a:lvl3pPr>
            <a:lvl4pPr lvl="3" algn="ctr">
              <a:spcBef>
                <a:spcPts val="0"/>
              </a:spcBef>
              <a:spcAft>
                <a:spcPts val="0"/>
              </a:spcAft>
              <a:buSzPts val="2300"/>
              <a:buNone/>
              <a:defRPr sz="3067"/>
            </a:lvl4pPr>
            <a:lvl5pPr lvl="4" algn="ctr">
              <a:spcBef>
                <a:spcPts val="0"/>
              </a:spcBef>
              <a:spcAft>
                <a:spcPts val="0"/>
              </a:spcAft>
              <a:buSzPts val="2300"/>
              <a:buNone/>
              <a:defRPr sz="3067"/>
            </a:lvl5pPr>
            <a:lvl6pPr lvl="5" algn="ctr">
              <a:spcBef>
                <a:spcPts val="0"/>
              </a:spcBef>
              <a:spcAft>
                <a:spcPts val="0"/>
              </a:spcAft>
              <a:buSzPts val="2300"/>
              <a:buNone/>
              <a:defRPr sz="3067"/>
            </a:lvl6pPr>
            <a:lvl7pPr lvl="6" algn="ctr">
              <a:spcBef>
                <a:spcPts val="0"/>
              </a:spcBef>
              <a:spcAft>
                <a:spcPts val="0"/>
              </a:spcAft>
              <a:buSzPts val="2300"/>
              <a:buNone/>
              <a:defRPr sz="3067"/>
            </a:lvl7pPr>
            <a:lvl8pPr lvl="7" algn="ctr">
              <a:spcBef>
                <a:spcPts val="0"/>
              </a:spcBef>
              <a:spcAft>
                <a:spcPts val="0"/>
              </a:spcAft>
              <a:buSzPts val="2300"/>
              <a:buNone/>
              <a:defRPr sz="3067"/>
            </a:lvl8pPr>
            <a:lvl9pPr lvl="8" algn="ctr">
              <a:spcBef>
                <a:spcPts val="0"/>
              </a:spcBef>
              <a:spcAft>
                <a:spcPts val="0"/>
              </a:spcAft>
              <a:buSzPts val="2300"/>
              <a:buNone/>
              <a:defRPr sz="3067"/>
            </a:lvl9pPr>
          </a:lstStyle>
          <a:p>
            <a:endParaRPr/>
          </a:p>
        </p:txBody>
      </p:sp>
      <p:sp>
        <p:nvSpPr>
          <p:cNvPr id="277" name="Google Shape;277;p27"/>
          <p:cNvSpPr txBox="1">
            <a:spLocks noGrp="1"/>
          </p:cNvSpPr>
          <p:nvPr>
            <p:ph type="body" idx="4"/>
          </p:nvPr>
        </p:nvSpPr>
        <p:spPr>
          <a:xfrm>
            <a:off x="6559296" y="4230624"/>
            <a:ext cx="1924000" cy="463200"/>
          </a:xfrm>
          <a:prstGeom prst="rect">
            <a:avLst/>
          </a:prstGeom>
        </p:spPr>
        <p:txBody>
          <a:bodyPr spcFirstLastPara="1" wrap="square" lIns="45700" tIns="18275" rIns="45700" bIns="18275" anchor="t" anchorCtr="0">
            <a:noAutofit/>
          </a:bodyPr>
          <a:lstStyle>
            <a:lvl1pPr marL="0" lvl="0" indent="0">
              <a:spcBef>
                <a:spcPts val="0"/>
              </a:spcBef>
              <a:spcAft>
                <a:spcPts val="0"/>
              </a:spcAft>
              <a:buSzPts val="900"/>
              <a:buNone/>
              <a:defRPr sz="1467" b="0" i="0">
                <a:solidFill>
                  <a:schemeClr val="bg1"/>
                </a:solidFill>
                <a:latin typeface="Segoe UI" panose="020B0502040204020203" pitchFamily="34" charset="0"/>
              </a:defRPr>
            </a:lvl1pPr>
            <a:lvl2pPr marL="1219170" lvl="1" indent="-38099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1200"/>
            </a:lvl2pPr>
            <a:lvl3pPr marL="1828754" lvl="2" indent="-38099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1200"/>
            </a:lvl3pPr>
            <a:lvl4pPr marL="2438339" lvl="3" indent="-38099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1200"/>
            </a:lvl4pPr>
            <a:lvl5pPr marL="3047924" lvl="4" indent="-38099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1200"/>
            </a:lvl5pPr>
            <a:lvl6pPr marL="3657509" lvl="5" indent="-38099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1200"/>
            </a:lvl6pPr>
            <a:lvl7pPr marL="4267093" lvl="6" indent="-38099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1200"/>
            </a:lvl7pPr>
            <a:lvl8pPr marL="4876678" lvl="7" indent="-38099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1200"/>
            </a:lvl8pPr>
            <a:lvl9pPr marL="5486263" lvl="8" indent="-38099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1200"/>
            </a:lvl9pPr>
          </a:lstStyle>
          <a:p>
            <a:endParaRPr/>
          </a:p>
        </p:txBody>
      </p:sp>
      <p:sp>
        <p:nvSpPr>
          <p:cNvPr id="278" name="Google Shape;278;p27"/>
          <p:cNvSpPr txBox="1">
            <a:spLocks noGrp="1"/>
          </p:cNvSpPr>
          <p:nvPr>
            <p:ph type="body" idx="5"/>
          </p:nvPr>
        </p:nvSpPr>
        <p:spPr>
          <a:xfrm>
            <a:off x="6559296" y="4767072"/>
            <a:ext cx="1731200" cy="970400"/>
          </a:xfrm>
          <a:prstGeom prst="rect">
            <a:avLst/>
          </a:prstGeom>
        </p:spPr>
        <p:txBody>
          <a:bodyPr spcFirstLastPara="1" wrap="square" lIns="45700" tIns="18275" rIns="45700" bIns="18275" anchor="t" anchorCtr="0">
            <a:noAutofit/>
          </a:bodyPr>
          <a:lstStyle>
            <a:lvl1pPr marL="0" lvl="0" indent="0">
              <a:spcBef>
                <a:spcPts val="0"/>
              </a:spcBef>
              <a:spcAft>
                <a:spcPts val="0"/>
              </a:spcAft>
              <a:buSzPts val="800"/>
              <a:buNone/>
              <a:defRPr sz="1067" b="0" i="0">
                <a:latin typeface="Segoe UI" panose="020B0502040204020203" pitchFamily="34" charset="0"/>
              </a:defRPr>
            </a:lvl1pPr>
            <a:lvl2pPr marL="1219170" lvl="1" indent="-372524">
              <a:spcBef>
                <a:spcPts val="0"/>
              </a:spcBef>
              <a:spcAft>
                <a:spcPts val="0"/>
              </a:spcAft>
              <a:buSzPts val="800"/>
              <a:buChar char="○"/>
              <a:defRPr sz="1067"/>
            </a:lvl2pPr>
            <a:lvl3pPr marL="1828754" lvl="2" indent="-372524">
              <a:spcBef>
                <a:spcPts val="0"/>
              </a:spcBef>
              <a:spcAft>
                <a:spcPts val="0"/>
              </a:spcAft>
              <a:buSzPts val="800"/>
              <a:buChar char="■"/>
              <a:defRPr sz="1067"/>
            </a:lvl3pPr>
            <a:lvl4pPr marL="2438339" lvl="3" indent="-372524">
              <a:spcBef>
                <a:spcPts val="0"/>
              </a:spcBef>
              <a:spcAft>
                <a:spcPts val="0"/>
              </a:spcAft>
              <a:buSzPts val="800"/>
              <a:buChar char="●"/>
              <a:defRPr sz="1067"/>
            </a:lvl4pPr>
            <a:lvl5pPr marL="3047924" lvl="4" indent="-372524">
              <a:spcBef>
                <a:spcPts val="0"/>
              </a:spcBef>
              <a:spcAft>
                <a:spcPts val="0"/>
              </a:spcAft>
              <a:buSzPts val="800"/>
              <a:buChar char="○"/>
              <a:defRPr sz="1067"/>
            </a:lvl5pPr>
            <a:lvl6pPr marL="3657509" lvl="5" indent="-372524">
              <a:spcBef>
                <a:spcPts val="0"/>
              </a:spcBef>
              <a:spcAft>
                <a:spcPts val="0"/>
              </a:spcAft>
              <a:buSzPts val="800"/>
              <a:buChar char="■"/>
              <a:defRPr sz="1067"/>
            </a:lvl6pPr>
            <a:lvl7pPr marL="4267093" lvl="6" indent="-372524">
              <a:spcBef>
                <a:spcPts val="0"/>
              </a:spcBef>
              <a:spcAft>
                <a:spcPts val="0"/>
              </a:spcAft>
              <a:buSzPts val="800"/>
              <a:buChar char="●"/>
              <a:defRPr sz="1067"/>
            </a:lvl7pPr>
            <a:lvl8pPr marL="4876678" lvl="7" indent="-372524">
              <a:spcBef>
                <a:spcPts val="0"/>
              </a:spcBef>
              <a:spcAft>
                <a:spcPts val="0"/>
              </a:spcAft>
              <a:buSzPts val="800"/>
              <a:buChar char="○"/>
              <a:defRPr sz="1067"/>
            </a:lvl8pPr>
            <a:lvl9pPr marL="5486263" lvl="8" indent="-372524">
              <a:spcBef>
                <a:spcPts val="0"/>
              </a:spcBef>
              <a:spcAft>
                <a:spcPts val="0"/>
              </a:spcAft>
              <a:buSzPts val="800"/>
              <a:buChar char="■"/>
              <a:defRPr sz="1067"/>
            </a:lvl9pPr>
          </a:lstStyle>
          <a:p>
            <a:endParaRPr/>
          </a:p>
        </p:txBody>
      </p:sp>
      <p:sp>
        <p:nvSpPr>
          <p:cNvPr id="276" name="Google Shape;276;p27"/>
          <p:cNvSpPr txBox="1">
            <a:spLocks noGrp="1"/>
          </p:cNvSpPr>
          <p:nvPr>
            <p:ph type="title" idx="3"/>
          </p:nvPr>
        </p:nvSpPr>
        <p:spPr>
          <a:xfrm>
            <a:off x="9131808" y="2828544"/>
            <a:ext cx="1402000" cy="536400"/>
          </a:xfrm>
          <a:prstGeom prst="rect">
            <a:avLst/>
          </a:prstGeom>
        </p:spPr>
        <p:txBody>
          <a:bodyPr spcFirstLastPara="1" wrap="square" lIns="45700" tIns="18275" rIns="45700" bIns="1827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3067" b="1" i="0">
                <a:latin typeface="Segoe UI" panose="020B0502040204020203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300"/>
              <a:buNone/>
              <a:defRPr sz="3067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300"/>
              <a:buNone/>
              <a:defRPr sz="3067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300"/>
              <a:buNone/>
              <a:defRPr sz="3067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300"/>
              <a:buNone/>
              <a:defRPr sz="3067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300"/>
              <a:buNone/>
              <a:defRPr sz="3067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300"/>
              <a:buNone/>
              <a:defRPr sz="3067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300"/>
              <a:buNone/>
              <a:defRPr sz="3067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300"/>
              <a:buNone/>
              <a:defRPr sz="3067"/>
            </a:lvl9pPr>
          </a:lstStyle>
          <a:p>
            <a:endParaRPr/>
          </a:p>
        </p:txBody>
      </p:sp>
      <p:sp>
        <p:nvSpPr>
          <p:cNvPr id="279" name="Google Shape;279;p27"/>
          <p:cNvSpPr txBox="1">
            <a:spLocks noGrp="1"/>
          </p:cNvSpPr>
          <p:nvPr>
            <p:ph type="body" idx="6"/>
          </p:nvPr>
        </p:nvSpPr>
        <p:spPr>
          <a:xfrm>
            <a:off x="8924544" y="4230624"/>
            <a:ext cx="1924000" cy="463200"/>
          </a:xfrm>
          <a:prstGeom prst="rect">
            <a:avLst/>
          </a:prstGeom>
        </p:spPr>
        <p:txBody>
          <a:bodyPr spcFirstLastPara="1" wrap="square" lIns="45700" tIns="18275" rIns="45700" bIns="18275" anchor="t" anchorCtr="0">
            <a:noAutofit/>
          </a:bodyPr>
          <a:lstStyle>
            <a:lvl1pPr marL="0" lvl="0" indent="0" rtl="0">
              <a:spcBef>
                <a:spcPts val="0"/>
              </a:spcBef>
              <a:spcAft>
                <a:spcPts val="0"/>
              </a:spcAft>
              <a:buSzPts val="900"/>
              <a:buNone/>
              <a:defRPr sz="1467" b="0" i="0">
                <a:solidFill>
                  <a:schemeClr val="bg1"/>
                </a:solidFill>
                <a:latin typeface="Segoe UI" panose="020B0502040204020203" pitchFamily="34" charset="0"/>
              </a:defRPr>
            </a:lvl1pPr>
            <a:lvl2pPr marL="1219170" lvl="1" indent="-380990" rtl="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1200"/>
            </a:lvl2pPr>
            <a:lvl3pPr marL="1828754" lvl="2" indent="-380990" rtl="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1200"/>
            </a:lvl3pPr>
            <a:lvl4pPr marL="2438339" lvl="3" indent="-380990" rtl="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1200"/>
            </a:lvl4pPr>
            <a:lvl5pPr marL="3047924" lvl="4" indent="-380990" rtl="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1200"/>
            </a:lvl5pPr>
            <a:lvl6pPr marL="3657509" lvl="5" indent="-380990" rtl="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1200"/>
            </a:lvl6pPr>
            <a:lvl7pPr marL="4267093" lvl="6" indent="-380990" rtl="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1200"/>
            </a:lvl7pPr>
            <a:lvl8pPr marL="4876678" lvl="7" indent="-380990" rtl="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1200"/>
            </a:lvl8pPr>
            <a:lvl9pPr marL="5486263" lvl="8" indent="-380990" rtl="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0" name="Google Shape;280;p27"/>
          <p:cNvSpPr txBox="1">
            <a:spLocks noGrp="1"/>
          </p:cNvSpPr>
          <p:nvPr>
            <p:ph type="body" idx="7"/>
          </p:nvPr>
        </p:nvSpPr>
        <p:spPr>
          <a:xfrm>
            <a:off x="8924544" y="4767072"/>
            <a:ext cx="1731200" cy="970400"/>
          </a:xfrm>
          <a:prstGeom prst="rect">
            <a:avLst/>
          </a:prstGeom>
        </p:spPr>
        <p:txBody>
          <a:bodyPr spcFirstLastPara="1" wrap="square" lIns="45700" tIns="18275" rIns="45700" bIns="18275" anchor="t" anchorCtr="0">
            <a:noAutofit/>
          </a:bodyPr>
          <a:lstStyle>
            <a:lvl1pPr marL="0" lvl="0" indent="0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 b="0" i="0">
                <a:latin typeface="Segoe UI" panose="020B0502040204020203" pitchFamily="34" charset="0"/>
              </a:defRPr>
            </a:lvl1pPr>
            <a:lvl2pPr marL="1219170" lvl="1" indent="-372524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1067"/>
            </a:lvl2pPr>
            <a:lvl3pPr marL="1828754" lvl="2" indent="-372524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1067"/>
            </a:lvl3pPr>
            <a:lvl4pPr marL="2438339" lvl="3" indent="-372524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1067"/>
            </a:lvl4pPr>
            <a:lvl5pPr marL="3047924" lvl="4" indent="-372524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1067"/>
            </a:lvl5pPr>
            <a:lvl6pPr marL="3657509" lvl="5" indent="-372524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1067"/>
            </a:lvl6pPr>
            <a:lvl7pPr marL="4267093" lvl="6" indent="-372524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1067"/>
            </a:lvl7pPr>
            <a:lvl8pPr marL="4876678" lvl="7" indent="-372524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1067"/>
            </a:lvl8pPr>
            <a:lvl9pPr marL="5486263" lvl="8" indent="-372524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1067"/>
            </a:lvl9pPr>
          </a:lstStyle>
          <a:p>
            <a:endParaRPr/>
          </a:p>
        </p:txBody>
      </p:sp>
      <p:sp>
        <p:nvSpPr>
          <p:cNvPr id="268" name="Google Shape;268;p27"/>
          <p:cNvSpPr/>
          <p:nvPr/>
        </p:nvSpPr>
        <p:spPr>
          <a:xfrm>
            <a:off x="7266888" y="6534431"/>
            <a:ext cx="4794400" cy="1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200" tIns="28600" rIns="57200" bIns="28600" anchor="t" anchorCtr="0">
            <a:no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67" b="0" i="0">
                <a:solidFill>
                  <a:schemeClr val="lt1"/>
                </a:solidFill>
                <a:latin typeface="Segoe UI" panose="020B0502040204020203" pitchFamily="34" charset="0"/>
                <a:ea typeface="Helvetica Neue"/>
                <a:cs typeface="Helvetica Neue"/>
                <a:sym typeface="Helvetica Neue"/>
              </a:rPr>
              <a:pPr marL="0" marR="0" lvl="0" indent="0" algn="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667" b="0" i="0">
              <a:solidFill>
                <a:schemeClr val="lt1"/>
              </a:solidFill>
              <a:latin typeface="Segoe UI" panose="020B0502040204020203" pitchFamily="34" charset="0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" name="Google Shape;56;p14">
            <a:extLst>
              <a:ext uri="{FF2B5EF4-FFF2-40B4-BE49-F238E27FC236}">
                <a16:creationId xmlns:a16="http://schemas.microsoft.com/office/drawing/2014/main" id="{B198E0E9-69E0-01B5-97A3-706331BE2F7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 userDrawn="1"/>
        </p:nvSpPr>
        <p:spPr>
          <a:xfrm>
            <a:off x="789259" y="6534431"/>
            <a:ext cx="4794400" cy="1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200" tIns="28600" rIns="57200" bIns="2860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7" b="0" i="0" u="none" strike="noStrike" cap="none">
                <a:solidFill>
                  <a:srgbClr val="627597"/>
                </a:solidFill>
                <a:latin typeface="Segoe UI" panose="020B0502040204020203" pitchFamily="34" charset="0"/>
                <a:ea typeface="Helvetica Neue"/>
                <a:cs typeface="Helvetica Neue"/>
                <a:sym typeface="Helvetica Neue"/>
              </a:rPr>
              <a:t>Accelerate Developer Productivity L100</a:t>
            </a:r>
            <a:endParaRPr sz="933" b="0" i="0"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124804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Quote" preserve="1">
  <p:cSld name="Quote"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16929EEF-EB45-38DD-B459-54368DB9CE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" y="1"/>
            <a:ext cx="16373204" cy="6858001"/>
            <a:chOff x="0" y="0"/>
            <a:chExt cx="12279903" cy="5143501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E5BD7957-EE50-F7E1-5EC4-A00B8C29F7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0" y="0"/>
              <a:ext cx="12279903" cy="5143501"/>
              <a:chOff x="0" y="0"/>
              <a:chExt cx="12279903" cy="5143501"/>
            </a:xfrm>
          </p:grpSpPr>
          <p:cxnSp>
            <p:nvCxnSpPr>
              <p:cNvPr id="282" name="Google Shape;282;p2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>
              <a:xfrm>
                <a:off x="630203" y="4782911"/>
                <a:ext cx="8513100" cy="0"/>
              </a:xfrm>
              <a:prstGeom prst="straightConnector1">
                <a:avLst/>
              </a:prstGeom>
              <a:noFill/>
              <a:ln w="12700" cap="flat" cmpd="sng">
                <a:solidFill>
                  <a:srgbClr val="627597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pic>
            <p:nvPicPr>
              <p:cNvPr id="285" name="Google Shape;285;p2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 preferRelativeResize="0"/>
              <p:nvPr/>
            </p:nvPicPr>
            <p:blipFill rotWithShape="1">
              <a:blip r:embed="rId2">
                <a:alphaModFix amt="50000"/>
              </a:blip>
              <a:srcRect/>
              <a:stretch/>
            </p:blipFill>
            <p:spPr>
              <a:xfrm>
                <a:off x="0" y="0"/>
                <a:ext cx="5885013" cy="5143501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6E286D62-03BB-174A-B73A-AEAD2823928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 userDrawn="1"/>
            </p:nvGrpSpPr>
            <p:grpSpPr>
              <a:xfrm>
                <a:off x="1250641" y="647264"/>
                <a:ext cx="3350876" cy="3896544"/>
                <a:chOff x="1250641" y="647264"/>
                <a:chExt cx="3350876" cy="3896544"/>
              </a:xfrm>
              <a:gradFill>
                <a:gsLst>
                  <a:gs pos="0">
                    <a:srgbClr val="1F9CF0"/>
                  </a:gs>
                  <a:gs pos="100000">
                    <a:srgbClr val="9477E2"/>
                  </a:gs>
                </a:gsLst>
                <a:lin ang="2700006" scaled="0"/>
              </a:gradFill>
            </p:grpSpPr>
            <p:sp>
              <p:nvSpPr>
                <p:cNvPr id="287" name="Google Shape;287;p28"/>
                <p:cNvSpPr/>
                <p:nvPr/>
              </p:nvSpPr>
              <p:spPr>
                <a:xfrm>
                  <a:off x="1250641" y="1140105"/>
                  <a:ext cx="3350876" cy="2910862"/>
                </a:xfrm>
                <a:prstGeom prst="roundRect">
                  <a:avLst>
                    <a:gd name="adj" fmla="val 0"/>
                  </a:avLst>
                </a:prstGeom>
                <a:grpFill/>
                <a:ln>
                  <a:noFill/>
                </a:ln>
                <a:effectLst>
                  <a:outerShdw blurRad="1270000" dist="1968500" dir="5400000" sx="90000" sy="90000" algn="t" rotWithShape="0">
                    <a:srgbClr val="000000">
                      <a:alpha val="40000"/>
                    </a:srgbClr>
                  </a:outerShdw>
                </a:effectLst>
              </p:spPr>
              <p:txBody>
                <a:bodyPr spcFirstLastPara="1" wrap="square" lIns="42900" tIns="21450" rIns="42900" bIns="2145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800" b="0" i="0">
                    <a:solidFill>
                      <a:schemeClr val="lt1"/>
                    </a:solidFill>
                    <a:latin typeface="Segoe UI" panose="020B0502040204020203" pitchFamily="34" charset="0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8" name="Google Shape;288;p28"/>
                <p:cNvSpPr/>
                <p:nvPr/>
              </p:nvSpPr>
              <p:spPr>
                <a:xfrm rot="10800000" flipH="1">
                  <a:off x="1250641" y="647264"/>
                  <a:ext cx="990493" cy="4928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5539" h="760240" extrusionOk="0">
                      <a:moveTo>
                        <a:pt x="0" y="0"/>
                      </a:moveTo>
                      <a:lnTo>
                        <a:pt x="1525539" y="0"/>
                      </a:lnTo>
                      <a:lnTo>
                        <a:pt x="1510320" y="150969"/>
                      </a:lnTo>
                      <a:cubicBezTo>
                        <a:pt x="1439168" y="498680"/>
                        <a:pt x="1131514" y="760240"/>
                        <a:pt x="762769" y="760240"/>
                      </a:cubicBezTo>
                      <a:cubicBezTo>
                        <a:pt x="394024" y="760240"/>
                        <a:pt x="86371" y="498680"/>
                        <a:pt x="15219" y="15096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ffectLst>
                  <a:outerShdw blurRad="1270000" dist="1968500" dir="5400000" sx="90000" sy="90000" algn="t" rotWithShape="0">
                    <a:srgbClr val="000000">
                      <a:alpha val="40000"/>
                    </a:srgbClr>
                  </a:outerShdw>
                </a:effectLst>
              </p:spPr>
              <p:txBody>
                <a:bodyPr spcFirstLastPara="1" wrap="square" lIns="42900" tIns="21450" rIns="42900" bIns="2145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800" b="0" i="0">
                    <a:solidFill>
                      <a:schemeClr val="lt1"/>
                    </a:solidFill>
                    <a:latin typeface="Segoe UI" panose="020B0502040204020203" pitchFamily="34" charset="0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9" name="Google Shape;289;p28"/>
                <p:cNvSpPr/>
                <p:nvPr/>
              </p:nvSpPr>
              <p:spPr>
                <a:xfrm>
                  <a:off x="3611024" y="4050967"/>
                  <a:ext cx="990493" cy="4928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5539" h="760240" extrusionOk="0">
                      <a:moveTo>
                        <a:pt x="0" y="0"/>
                      </a:moveTo>
                      <a:lnTo>
                        <a:pt x="1525539" y="0"/>
                      </a:lnTo>
                      <a:lnTo>
                        <a:pt x="1510320" y="150969"/>
                      </a:lnTo>
                      <a:cubicBezTo>
                        <a:pt x="1439168" y="498680"/>
                        <a:pt x="1131514" y="760240"/>
                        <a:pt x="762769" y="760240"/>
                      </a:cubicBezTo>
                      <a:cubicBezTo>
                        <a:pt x="394024" y="760240"/>
                        <a:pt x="86371" y="498680"/>
                        <a:pt x="15219" y="15096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ffectLst>
                  <a:outerShdw blurRad="1270000" dist="1968500" dir="5400000" sx="90000" sy="90000" algn="t" rotWithShape="0">
                    <a:srgbClr val="000000">
                      <a:alpha val="40000"/>
                    </a:srgbClr>
                  </a:outerShdw>
                </a:effectLst>
              </p:spPr>
              <p:txBody>
                <a:bodyPr spcFirstLastPara="1" wrap="square" lIns="42900" tIns="21450" rIns="42900" bIns="21450" anchor="ctr" anchorCtr="0">
                  <a:noAutofit/>
                </a:bodyPr>
                <a:lstStyle/>
                <a:p>
                  <a:pPr marL="0" lvl="0" indent="0" algn="ctr" defTabSz="1219170" eaLnBrk="1" fontAlgn="auto" latinLnBrk="0" hangingPunct="1">
                    <a:buClrTx/>
                    <a:buSzTx/>
                    <a:buFontTx/>
                    <a:buNone/>
                    <a:tabLst/>
                  </a:pPr>
                  <a:endParaRPr kumimoji="0" sz="2800" kern="0" spc="0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pic>
            <p:nvPicPr>
              <p:cNvPr id="292" name="Google Shape;292;p2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 preferRelativeResize="0"/>
              <p:nvPr/>
            </p:nvPicPr>
            <p:blipFill rotWithShape="1">
              <a:blip r:embed="rId3">
                <a:alphaModFix amt="30000"/>
              </a:blip>
              <a:srcRect/>
              <a:stretch/>
            </p:blipFill>
            <p:spPr>
              <a:xfrm>
                <a:off x="8517534" y="714379"/>
                <a:ext cx="3762369" cy="376236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cxnSp>
          <p:nvCxnSpPr>
            <p:cNvPr id="291" name="Google Shape;291;p28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>
            <a:xfrm>
              <a:off x="5283356" y="1079083"/>
              <a:ext cx="2070300" cy="0"/>
            </a:xfrm>
            <a:prstGeom prst="straightConnector1">
              <a:avLst/>
            </a:prstGeom>
            <a:noFill/>
            <a:ln w="12700" cap="flat" cmpd="sng">
              <a:solidFill>
                <a:srgbClr val="627597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296" name="Google Shape;296;p28"/>
          <p:cNvSpPr txBox="1">
            <a:spLocks noGrp="1"/>
          </p:cNvSpPr>
          <p:nvPr>
            <p:ph type="title"/>
          </p:nvPr>
        </p:nvSpPr>
        <p:spPr>
          <a:xfrm>
            <a:off x="6998208" y="1828800"/>
            <a:ext cx="3974400" cy="1036400"/>
          </a:xfrm>
          <a:prstGeom prst="rect">
            <a:avLst/>
          </a:prstGeom>
        </p:spPr>
        <p:txBody>
          <a:bodyPr spcFirstLastPara="1" wrap="square" lIns="45700" tIns="18275" rIns="45700" bIns="1827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 b="1" i="0">
                <a:latin typeface="Segoe UI" panose="020B0502040204020203" pitchFamily="34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0" name="Google Shape;290;p2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087125" y="1125200"/>
            <a:ext cx="405180" cy="265265"/>
          </a:xfrm>
          <a:custGeom>
            <a:avLst/>
            <a:gdLst/>
            <a:ahLst/>
            <a:cxnLst/>
            <a:rect l="l" t="t" r="r" b="b"/>
            <a:pathLst>
              <a:path w="173154" h="113523" extrusionOk="0">
                <a:moveTo>
                  <a:pt x="124690" y="0"/>
                </a:moveTo>
                <a:lnTo>
                  <a:pt x="173154" y="0"/>
                </a:lnTo>
                <a:lnTo>
                  <a:pt x="148922" y="113523"/>
                </a:lnTo>
                <a:lnTo>
                  <a:pt x="85314" y="113523"/>
                </a:lnTo>
                <a:close/>
                <a:moveTo>
                  <a:pt x="39376" y="0"/>
                </a:moveTo>
                <a:lnTo>
                  <a:pt x="87839" y="0"/>
                </a:lnTo>
                <a:lnTo>
                  <a:pt x="63607" y="113523"/>
                </a:lnTo>
                <a:lnTo>
                  <a:pt x="0" y="113523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57200" tIns="28600" rIns="57200" bIns="286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 b="0" i="0">
              <a:solidFill>
                <a:schemeClr val="lt1"/>
              </a:solidFill>
              <a:latin typeface="Segoe UI" panose="020B0502040204020203" pitchFamily="34" charset="0"/>
              <a:ea typeface="Calibri"/>
              <a:cs typeface="Calibri"/>
              <a:sym typeface="Calibri"/>
            </a:endParaRPr>
          </a:p>
        </p:txBody>
      </p:sp>
      <p:sp>
        <p:nvSpPr>
          <p:cNvPr id="293" name="Google Shape;293;p28"/>
          <p:cNvSpPr txBox="1">
            <a:spLocks noGrp="1"/>
          </p:cNvSpPr>
          <p:nvPr>
            <p:ph type="body" idx="1"/>
          </p:nvPr>
        </p:nvSpPr>
        <p:spPr>
          <a:xfrm>
            <a:off x="2036064" y="2243328"/>
            <a:ext cx="3718400" cy="1706800"/>
          </a:xfrm>
          <a:prstGeom prst="rect">
            <a:avLst/>
          </a:prstGeom>
        </p:spPr>
        <p:txBody>
          <a:bodyPr spcFirstLastPara="1" wrap="square" lIns="45700" tIns="18275" rIns="45700" bIns="18275" anchor="t" anchorCtr="0">
            <a:noAutofit/>
          </a:bodyPr>
          <a:lstStyle>
            <a:lvl1pPr marL="0" lvl="0" indent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67" b="0" i="0">
                <a:latin typeface="Segoe UI" panose="020B0502040204020203" pitchFamily="34" charset="0"/>
              </a:defRPr>
            </a:lvl1pPr>
            <a:lvl2pPr marL="1219170" lvl="1" indent="-397923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467" i="1"/>
            </a:lvl2pPr>
            <a:lvl3pPr marL="1828754" lvl="2" indent="-397923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467" i="1"/>
            </a:lvl3pPr>
            <a:lvl4pPr marL="2438339" lvl="3" indent="-397923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467" i="1"/>
            </a:lvl4pPr>
            <a:lvl5pPr marL="3047924" lvl="4" indent="-397923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467" i="1"/>
            </a:lvl5pPr>
            <a:lvl6pPr marL="3657509" lvl="5" indent="-397923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467" i="1"/>
            </a:lvl6pPr>
            <a:lvl7pPr marL="4267093" lvl="6" indent="-397923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467" i="1"/>
            </a:lvl7pPr>
            <a:lvl8pPr marL="4876678" lvl="7" indent="-397923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467" i="1"/>
            </a:lvl8pPr>
            <a:lvl9pPr marL="5486263" lvl="8" indent="-397923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467" i="1"/>
            </a:lvl9pPr>
          </a:lstStyle>
          <a:p>
            <a:endParaRPr/>
          </a:p>
        </p:txBody>
      </p:sp>
      <p:sp>
        <p:nvSpPr>
          <p:cNvPr id="294" name="Google Shape;294;p28"/>
          <p:cNvSpPr txBox="1">
            <a:spLocks noGrp="1"/>
          </p:cNvSpPr>
          <p:nvPr>
            <p:ph type="body" idx="2"/>
          </p:nvPr>
        </p:nvSpPr>
        <p:spPr>
          <a:xfrm>
            <a:off x="2535936" y="4255008"/>
            <a:ext cx="2760400" cy="894000"/>
          </a:xfrm>
          <a:prstGeom prst="rect">
            <a:avLst/>
          </a:prstGeom>
        </p:spPr>
        <p:txBody>
          <a:bodyPr spcFirstLastPara="1" wrap="square" lIns="45700" tIns="18275" rIns="45700" bIns="18275" anchor="t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000" b="0" i="0">
                <a:latin typeface="Segoe UI" panose="020B0502040204020203" pitchFamily="34" charset="0"/>
              </a:defRPr>
            </a:lvl1pPr>
            <a:lvl2pPr marL="1219170" lvl="1" indent="-39792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467" i="1"/>
            </a:lvl2pPr>
            <a:lvl3pPr marL="1828754" lvl="2" indent="-39792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467" i="1"/>
            </a:lvl3pPr>
            <a:lvl4pPr marL="2438339" lvl="3" indent="-38945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marL="3047924" lvl="4" indent="-38945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marL="3657509" lvl="5" indent="-38945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marL="4267093" lvl="6" indent="-38945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marL="4876678" lvl="7" indent="-38945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marL="5486263" lvl="8" indent="-38945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>
            <a:endParaRPr/>
          </a:p>
        </p:txBody>
      </p:sp>
      <p:sp>
        <p:nvSpPr>
          <p:cNvPr id="298" name="Google Shape;298;p28"/>
          <p:cNvSpPr>
            <a:spLocks noGrp="1"/>
          </p:cNvSpPr>
          <p:nvPr>
            <p:ph type="pic" idx="5"/>
          </p:nvPr>
        </p:nvSpPr>
        <p:spPr>
          <a:xfrm>
            <a:off x="4959867" y="4852852"/>
            <a:ext cx="1036400" cy="1036400"/>
          </a:xfrm>
          <a:prstGeom prst="ellipse">
            <a:avLst/>
          </a:prstGeo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sz="1067" b="0" i="0"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295" name="Google Shape;295;p28"/>
          <p:cNvSpPr txBox="1">
            <a:spLocks noGrp="1"/>
          </p:cNvSpPr>
          <p:nvPr>
            <p:ph type="subTitle" idx="3"/>
          </p:nvPr>
        </p:nvSpPr>
        <p:spPr>
          <a:xfrm>
            <a:off x="6998208" y="1182624"/>
            <a:ext cx="4035600" cy="201119"/>
          </a:xfrm>
          <a:prstGeom prst="rect">
            <a:avLst/>
          </a:prstGeom>
        </p:spPr>
        <p:txBody>
          <a:bodyPr spcFirstLastPara="1" wrap="square" lIns="45700" tIns="18275" rIns="45700" bIns="18275" anchor="t" anchorCtr="0">
            <a:spAutoFit/>
          </a:bodyPr>
          <a:lstStyle>
            <a:lvl1pPr marL="0" lvl="0">
              <a:spcBef>
                <a:spcPts val="0"/>
              </a:spcBef>
              <a:spcAft>
                <a:spcPts val="0"/>
              </a:spcAft>
              <a:buSzPts val="800"/>
              <a:buNone/>
              <a:defRPr sz="1067" b="0" i="0">
                <a:latin typeface="Segoe UI" panose="020B0502040204020203" pitchFamily="34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>
            <a:endParaRPr/>
          </a:p>
        </p:txBody>
      </p:sp>
      <p:sp>
        <p:nvSpPr>
          <p:cNvPr id="297" name="Google Shape;297;p28"/>
          <p:cNvSpPr txBox="1">
            <a:spLocks noGrp="1"/>
          </p:cNvSpPr>
          <p:nvPr>
            <p:ph type="body" idx="4"/>
          </p:nvPr>
        </p:nvSpPr>
        <p:spPr>
          <a:xfrm>
            <a:off x="6998208" y="3413760"/>
            <a:ext cx="3974400" cy="1706800"/>
          </a:xfrm>
          <a:prstGeom prst="rect">
            <a:avLst/>
          </a:prstGeom>
        </p:spPr>
        <p:txBody>
          <a:bodyPr spcFirstLastPara="1" vert="horz" wrap="square" lIns="45700" tIns="18275" rIns="45700" bIns="18275" rtlCol="0" anchor="t" anchorCtr="0">
            <a:noAutofit/>
          </a:bodyPr>
          <a:lstStyle>
            <a:lvl1pPr>
              <a:defRPr lang="en-US" sz="1067" b="0" i="0" dirty="0">
                <a:latin typeface="Segoe UI" panose="020B0502040204020203" pitchFamily="34" charset="0"/>
              </a:defRPr>
            </a:lvl1pPr>
            <a:lvl2pPr>
              <a:defRPr lang="en-US" sz="1067" dirty="0" smtClean="0"/>
            </a:lvl2pPr>
            <a:lvl3pPr>
              <a:defRPr lang="en-US" sz="1067" dirty="0" smtClean="0"/>
            </a:lvl3pPr>
            <a:lvl4pPr>
              <a:defRPr lang="en-US" sz="1067" dirty="0" smtClean="0"/>
            </a:lvl4pPr>
            <a:lvl5pPr>
              <a:defRPr lang="en-US" sz="1067" dirty="0" smtClean="0"/>
            </a:lvl5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SzPts val="800"/>
              <a:buNone/>
            </a:pPr>
            <a:endParaRPr lang="en-US"/>
          </a:p>
        </p:txBody>
      </p:sp>
      <p:sp>
        <p:nvSpPr>
          <p:cNvPr id="284" name="Google Shape;284;p28"/>
          <p:cNvSpPr/>
          <p:nvPr/>
        </p:nvSpPr>
        <p:spPr>
          <a:xfrm>
            <a:off x="7266888" y="6534431"/>
            <a:ext cx="4794400" cy="1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200" tIns="28600" rIns="57200" bIns="28600" anchor="t" anchorCtr="0">
            <a:no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67" b="0" i="0">
                <a:solidFill>
                  <a:schemeClr val="lt1"/>
                </a:solidFill>
                <a:latin typeface="Segoe UI" panose="020B0502040204020203" pitchFamily="34" charset="0"/>
                <a:ea typeface="Helvetica Neue"/>
                <a:cs typeface="Helvetica Neue"/>
                <a:sym typeface="Helvetica Neue"/>
              </a:rPr>
              <a:pPr marL="0" marR="0" lvl="0" indent="0" algn="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667" b="0" i="0">
              <a:solidFill>
                <a:schemeClr val="lt1"/>
              </a:solidFill>
              <a:latin typeface="Segoe UI" panose="020B0502040204020203" pitchFamily="34" charset="0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" name="Google Shape;56;p14">
            <a:extLst>
              <a:ext uri="{FF2B5EF4-FFF2-40B4-BE49-F238E27FC236}">
                <a16:creationId xmlns:a16="http://schemas.microsoft.com/office/drawing/2014/main" id="{EDDC5D31-BCDA-77F5-F23D-EC7E48A572F0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 userDrawn="1"/>
        </p:nvSpPr>
        <p:spPr>
          <a:xfrm>
            <a:off x="789259" y="6534431"/>
            <a:ext cx="4794400" cy="1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200" tIns="28600" rIns="57200" bIns="2860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7" b="0" i="0" u="none" strike="noStrike" cap="none">
                <a:solidFill>
                  <a:srgbClr val="627597"/>
                </a:solidFill>
                <a:latin typeface="Segoe UI" panose="020B0502040204020203" pitchFamily="34" charset="0"/>
                <a:ea typeface="Helvetica Neue"/>
                <a:cs typeface="Helvetica Neue"/>
                <a:sym typeface="Helvetica Neue"/>
              </a:rPr>
              <a:t>Accelerate Developer Productivity L100</a:t>
            </a:r>
            <a:endParaRPr sz="933" b="0" i="0"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997874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hree Blocks" preserve="1">
  <p:cSld name="Three Blocks"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E437089-810F-7F01-BE5D-CA2E0D7567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4456557" y="666715"/>
            <a:ext cx="20940072" cy="7548504"/>
            <a:chOff x="-3342418" y="500036"/>
            <a:chExt cx="15705054" cy="5661378"/>
          </a:xfrm>
        </p:grpSpPr>
        <p:cxnSp>
          <p:nvCxnSpPr>
            <p:cNvPr id="300" name="Google Shape;300;p29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>
            <a:xfrm>
              <a:off x="630203" y="4782911"/>
              <a:ext cx="8513100" cy="0"/>
            </a:xfrm>
            <a:prstGeom prst="straightConnector1">
              <a:avLst/>
            </a:prstGeom>
            <a:noFill/>
            <a:ln w="12700" cap="flat" cmpd="sng">
              <a:solidFill>
                <a:srgbClr val="627597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303" name="Google Shape;303;p29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36471" y="3334572"/>
              <a:ext cx="2177400" cy="1071502"/>
            </a:xfrm>
            <a:prstGeom prst="rect">
              <a:avLst/>
            </a:prstGeom>
            <a:gradFill>
              <a:gsLst>
                <a:gs pos="0">
                  <a:srgbClr val="1F9CF0"/>
                </a:gs>
                <a:gs pos="2000">
                  <a:srgbClr val="1F9CF0"/>
                </a:gs>
                <a:gs pos="100000">
                  <a:srgbClr val="9477E2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42900" tIns="21450" rIns="42900" bIns="214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67" b="0" i="0">
                <a:solidFill>
                  <a:schemeClr val="lt1"/>
                </a:solidFill>
                <a:latin typeface="Segoe UI" panose="020B0502040204020203" pitchFamily="34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4" name="Google Shape;304;p29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3424403" y="3332929"/>
              <a:ext cx="2177400" cy="1071502"/>
            </a:xfrm>
            <a:prstGeom prst="rect">
              <a:avLst/>
            </a:prstGeom>
            <a:gradFill>
              <a:gsLst>
                <a:gs pos="0">
                  <a:srgbClr val="D59DFF"/>
                </a:gs>
                <a:gs pos="100000">
                  <a:srgbClr val="D59D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42900" tIns="21450" rIns="42900" bIns="214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67" b="0" i="0">
                <a:solidFill>
                  <a:schemeClr val="lt1"/>
                </a:solidFill>
                <a:latin typeface="Segoe UI" panose="020B0502040204020203" pitchFamily="34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" name="Google Shape;305;p29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012335" y="3332929"/>
              <a:ext cx="2177400" cy="1071502"/>
            </a:xfrm>
            <a:prstGeom prst="rect">
              <a:avLst/>
            </a:prstGeom>
            <a:gradFill>
              <a:gsLst>
                <a:gs pos="0">
                  <a:srgbClr val="9477E2"/>
                </a:gs>
                <a:gs pos="2000">
                  <a:srgbClr val="9477E2"/>
                </a:gs>
                <a:gs pos="100000">
                  <a:srgbClr val="8661C5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42900" tIns="21450" rIns="42900" bIns="21450" anchor="ctr" anchorCtr="0">
              <a:noAutofit/>
            </a:bodyPr>
            <a:lstStyle/>
            <a:p>
              <a:pPr marL="0" lvl="0" indent="0" algn="ctr" defTabSz="1219170" eaLnBrk="1" fontAlgn="auto" latinLnBrk="0" hangingPunct="1">
                <a:buClrTx/>
                <a:buSzTx/>
                <a:buFontTx/>
                <a:buNone/>
                <a:tabLst/>
              </a:pPr>
              <a:endParaRPr kumimoji="0" sz="1067" kern="0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306" name="Google Shape;306;p29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>
            <a:xfrm>
              <a:off x="836471" y="737356"/>
              <a:ext cx="2070300" cy="0"/>
            </a:xfrm>
            <a:prstGeom prst="straightConnector1">
              <a:avLst/>
            </a:prstGeom>
            <a:noFill/>
            <a:ln w="12700" cap="flat" cmpd="sng">
              <a:solidFill>
                <a:srgbClr val="627597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pic>
          <p:nvPicPr>
            <p:cNvPr id="307" name="Google Shape;307;p29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 preferRelativeResize="0"/>
            <p:nvPr/>
          </p:nvPicPr>
          <p:blipFill rotWithShape="1">
            <a:blip r:embed="rId2">
              <a:alphaModFix amt="30000"/>
            </a:blip>
            <a:srcRect/>
            <a:stretch/>
          </p:blipFill>
          <p:spPr>
            <a:xfrm>
              <a:off x="8600267" y="500036"/>
              <a:ext cx="3762369" cy="37623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8" name="Google Shape;308;p29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 preferRelativeResize="0"/>
            <p:nvPr/>
          </p:nvPicPr>
          <p:blipFill rotWithShape="1">
            <a:blip r:embed="rId2">
              <a:alphaModFix amt="30000"/>
            </a:blip>
            <a:srcRect/>
            <a:stretch/>
          </p:blipFill>
          <p:spPr>
            <a:xfrm>
              <a:off x="-3342418" y="2399045"/>
              <a:ext cx="3762369" cy="376236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11" name="Google Shape;311;p29"/>
          <p:cNvSpPr txBox="1">
            <a:spLocks noGrp="1"/>
          </p:cNvSpPr>
          <p:nvPr>
            <p:ph type="title"/>
          </p:nvPr>
        </p:nvSpPr>
        <p:spPr>
          <a:xfrm>
            <a:off x="1072896" y="1377696"/>
            <a:ext cx="3889200" cy="1036400"/>
          </a:xfrm>
          <a:prstGeom prst="rect">
            <a:avLst/>
          </a:prstGeom>
        </p:spPr>
        <p:txBody>
          <a:bodyPr spcFirstLastPara="1" wrap="square" lIns="45700" tIns="18275" rIns="45700" bIns="182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700"/>
              <a:buNone/>
              <a:defRPr sz="2267" b="0" i="0">
                <a:latin typeface="Segoe UI" panose="020B0502040204020203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700"/>
              <a:buNone/>
              <a:defRPr sz="2267"/>
            </a:lvl2pPr>
            <a:lvl3pPr lvl="2" rtl="0">
              <a:spcBef>
                <a:spcPts val="0"/>
              </a:spcBef>
              <a:spcAft>
                <a:spcPts val="0"/>
              </a:spcAft>
              <a:buSzPts val="1700"/>
              <a:buNone/>
              <a:defRPr sz="2267"/>
            </a:lvl3pPr>
            <a:lvl4pPr lvl="3" rtl="0">
              <a:spcBef>
                <a:spcPts val="0"/>
              </a:spcBef>
              <a:spcAft>
                <a:spcPts val="0"/>
              </a:spcAft>
              <a:buSzPts val="1700"/>
              <a:buNone/>
              <a:defRPr sz="2267"/>
            </a:lvl4pPr>
            <a:lvl5pPr lvl="4" rtl="0">
              <a:spcBef>
                <a:spcPts val="0"/>
              </a:spcBef>
              <a:spcAft>
                <a:spcPts val="0"/>
              </a:spcAft>
              <a:buSzPts val="1700"/>
              <a:buNone/>
              <a:defRPr sz="2267"/>
            </a:lvl5pPr>
            <a:lvl6pPr lvl="5" rtl="0">
              <a:spcBef>
                <a:spcPts val="0"/>
              </a:spcBef>
              <a:spcAft>
                <a:spcPts val="0"/>
              </a:spcAft>
              <a:buSzPts val="1700"/>
              <a:buNone/>
              <a:defRPr sz="2267"/>
            </a:lvl6pPr>
            <a:lvl7pPr lvl="6" rtl="0">
              <a:spcBef>
                <a:spcPts val="0"/>
              </a:spcBef>
              <a:spcAft>
                <a:spcPts val="0"/>
              </a:spcAft>
              <a:buSzPts val="1700"/>
              <a:buNone/>
              <a:defRPr sz="2267"/>
            </a:lvl7pPr>
            <a:lvl8pPr lvl="7" rtl="0">
              <a:spcBef>
                <a:spcPts val="0"/>
              </a:spcBef>
              <a:spcAft>
                <a:spcPts val="0"/>
              </a:spcAft>
              <a:buSzPts val="1700"/>
              <a:buNone/>
              <a:defRPr sz="2267"/>
            </a:lvl8pPr>
            <a:lvl9pPr lvl="8" rtl="0">
              <a:spcBef>
                <a:spcPts val="0"/>
              </a:spcBef>
              <a:spcAft>
                <a:spcPts val="0"/>
              </a:spcAft>
              <a:buSzPts val="1700"/>
              <a:buNone/>
              <a:defRPr sz="2267"/>
            </a:lvl9pPr>
          </a:lstStyle>
          <a:p>
            <a:endParaRPr/>
          </a:p>
        </p:txBody>
      </p:sp>
      <p:sp>
        <p:nvSpPr>
          <p:cNvPr id="310" name="Google Shape;310;p29"/>
          <p:cNvSpPr txBox="1">
            <a:spLocks noGrp="1"/>
          </p:cNvSpPr>
          <p:nvPr>
            <p:ph type="subTitle" idx="1"/>
          </p:nvPr>
        </p:nvSpPr>
        <p:spPr>
          <a:xfrm>
            <a:off x="1072896" y="731520"/>
            <a:ext cx="4035600" cy="207200"/>
          </a:xfrm>
          <a:prstGeom prst="rect">
            <a:avLst/>
          </a:prstGeom>
        </p:spPr>
        <p:txBody>
          <a:bodyPr spcFirstLastPara="1" wrap="square" lIns="45700" tIns="18275" rIns="45700" bIns="18275" anchor="t" anchorCtr="0">
            <a:noAutofit/>
          </a:bodyPr>
          <a:lstStyle>
            <a:lvl1pPr marL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067" b="0" i="0">
                <a:latin typeface="Segoe UI" panose="020B0502040204020203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>
            <a:endParaRPr/>
          </a:p>
        </p:txBody>
      </p:sp>
      <p:sp>
        <p:nvSpPr>
          <p:cNvPr id="312" name="Google Shape;312;p29"/>
          <p:cNvSpPr txBox="1">
            <a:spLocks noGrp="1"/>
          </p:cNvSpPr>
          <p:nvPr>
            <p:ph type="body" idx="2"/>
          </p:nvPr>
        </p:nvSpPr>
        <p:spPr>
          <a:xfrm>
            <a:off x="1072896" y="2523744"/>
            <a:ext cx="3889200" cy="1292400"/>
          </a:xfrm>
          <a:prstGeom prst="rect">
            <a:avLst/>
          </a:prstGeom>
        </p:spPr>
        <p:txBody>
          <a:bodyPr spcFirstLastPara="1" vert="horz" wrap="square" lIns="45700" tIns="18275" rIns="45700" bIns="18275" rtlCol="0" anchor="t" anchorCtr="0">
            <a:noAutofit/>
          </a:bodyPr>
          <a:lstStyle>
            <a:lvl1pPr>
              <a:defRPr sz="1067" b="0" i="0" dirty="0">
                <a:latin typeface="Segoe UI" panose="020B0502040204020203" pitchFamily="34" charset="0"/>
              </a:defRPr>
            </a:lvl1pPr>
            <a:lvl2pPr>
              <a:defRPr lang="en-US" sz="1067" dirty="0" smtClean="0"/>
            </a:lvl2pPr>
            <a:lvl3pPr>
              <a:defRPr lang="en-US" sz="1067" dirty="0" smtClean="0"/>
            </a:lvl3pPr>
            <a:lvl4pPr>
              <a:defRPr lang="en-US" sz="1067" dirty="0" smtClean="0"/>
            </a:lvl4pPr>
            <a:lvl5pPr>
              <a:defRPr lang="en-US" sz="1067" dirty="0" smtClean="0"/>
            </a:lvl5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SzPts val="800"/>
              <a:buNone/>
            </a:pPr>
            <a:endParaRPr/>
          </a:p>
        </p:txBody>
      </p:sp>
      <p:sp>
        <p:nvSpPr>
          <p:cNvPr id="313" name="Google Shape;313;p29"/>
          <p:cNvSpPr txBox="1">
            <a:spLocks noGrp="1"/>
          </p:cNvSpPr>
          <p:nvPr>
            <p:ph type="title" idx="3"/>
          </p:nvPr>
        </p:nvSpPr>
        <p:spPr>
          <a:xfrm>
            <a:off x="1267968" y="4572000"/>
            <a:ext cx="2607728" cy="536400"/>
          </a:xfrm>
          <a:prstGeom prst="rect">
            <a:avLst/>
          </a:prstGeom>
        </p:spPr>
        <p:txBody>
          <a:bodyPr spcFirstLastPara="1" wrap="square" lIns="45700" tIns="18275" rIns="45700" bIns="1827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300"/>
              <a:buNone/>
              <a:defRPr sz="2400" b="1" i="0">
                <a:latin typeface="Segoe UI" panose="020B0502040204020203" pitchFamily="34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4" name="Google Shape;314;p29"/>
          <p:cNvSpPr txBox="1">
            <a:spLocks noGrp="1"/>
          </p:cNvSpPr>
          <p:nvPr>
            <p:ph type="body" idx="4"/>
          </p:nvPr>
        </p:nvSpPr>
        <p:spPr>
          <a:xfrm>
            <a:off x="1272200" y="5035296"/>
            <a:ext cx="2596800" cy="670400"/>
          </a:xfrm>
          <a:prstGeom prst="rect">
            <a:avLst/>
          </a:prstGeom>
        </p:spPr>
        <p:txBody>
          <a:bodyPr spcFirstLastPara="1" wrap="square" lIns="45700" tIns="18275" rIns="45700" bIns="18275" anchor="t" anchorCtr="0">
            <a:noAutofit/>
          </a:bodyPr>
          <a:lstStyle>
            <a:lvl1pPr marL="0" lvl="0" indent="0">
              <a:spcBef>
                <a:spcPts val="0"/>
              </a:spcBef>
              <a:spcAft>
                <a:spcPts val="0"/>
              </a:spcAft>
              <a:buSzPts val="800"/>
              <a:buNone/>
              <a:defRPr sz="1067" b="0" i="0">
                <a:latin typeface="Segoe UI" panose="020B0502040204020203" pitchFamily="34" charset="0"/>
              </a:defRPr>
            </a:lvl1pPr>
            <a:lvl2pPr marL="1219170" lvl="1" indent="-372524">
              <a:spcBef>
                <a:spcPts val="0"/>
              </a:spcBef>
              <a:spcAft>
                <a:spcPts val="0"/>
              </a:spcAft>
              <a:buSzPts val="800"/>
              <a:buChar char="○"/>
              <a:defRPr sz="1067"/>
            </a:lvl2pPr>
            <a:lvl3pPr marL="1828754" lvl="2" indent="-372524">
              <a:spcBef>
                <a:spcPts val="0"/>
              </a:spcBef>
              <a:spcAft>
                <a:spcPts val="0"/>
              </a:spcAft>
              <a:buSzPts val="800"/>
              <a:buChar char="■"/>
              <a:defRPr sz="1067"/>
            </a:lvl3pPr>
            <a:lvl4pPr marL="2438339" lvl="3" indent="-372524">
              <a:spcBef>
                <a:spcPts val="0"/>
              </a:spcBef>
              <a:spcAft>
                <a:spcPts val="0"/>
              </a:spcAft>
              <a:buSzPts val="800"/>
              <a:buChar char="●"/>
              <a:defRPr sz="1067"/>
            </a:lvl4pPr>
            <a:lvl5pPr marL="3047924" lvl="4" indent="-372524">
              <a:spcBef>
                <a:spcPts val="0"/>
              </a:spcBef>
              <a:spcAft>
                <a:spcPts val="0"/>
              </a:spcAft>
              <a:buSzPts val="800"/>
              <a:buChar char="○"/>
              <a:defRPr sz="1067"/>
            </a:lvl5pPr>
            <a:lvl6pPr marL="3657509" lvl="5" indent="-372524">
              <a:spcBef>
                <a:spcPts val="0"/>
              </a:spcBef>
              <a:spcAft>
                <a:spcPts val="0"/>
              </a:spcAft>
              <a:buSzPts val="800"/>
              <a:buChar char="■"/>
              <a:defRPr sz="1067"/>
            </a:lvl6pPr>
            <a:lvl7pPr marL="4267093" lvl="6" indent="-372524">
              <a:spcBef>
                <a:spcPts val="0"/>
              </a:spcBef>
              <a:spcAft>
                <a:spcPts val="0"/>
              </a:spcAft>
              <a:buSzPts val="800"/>
              <a:buChar char="●"/>
              <a:defRPr sz="1067"/>
            </a:lvl7pPr>
            <a:lvl8pPr marL="4876678" lvl="7" indent="-372524">
              <a:spcBef>
                <a:spcPts val="0"/>
              </a:spcBef>
              <a:spcAft>
                <a:spcPts val="0"/>
              </a:spcAft>
              <a:buSzPts val="800"/>
              <a:buChar char="○"/>
              <a:defRPr sz="1067"/>
            </a:lvl8pPr>
            <a:lvl9pPr marL="5486263" lvl="8" indent="-372524">
              <a:spcBef>
                <a:spcPts val="0"/>
              </a:spcBef>
              <a:spcAft>
                <a:spcPts val="0"/>
              </a:spcAft>
              <a:buSzPts val="800"/>
              <a:buChar char="■"/>
              <a:defRPr sz="1067"/>
            </a:lvl9pPr>
          </a:lstStyle>
          <a:p>
            <a:endParaRPr/>
          </a:p>
        </p:txBody>
      </p:sp>
      <p:sp>
        <p:nvSpPr>
          <p:cNvPr id="315" name="Google Shape;315;p29"/>
          <p:cNvSpPr txBox="1">
            <a:spLocks noGrp="1"/>
          </p:cNvSpPr>
          <p:nvPr>
            <p:ph type="title" idx="5"/>
          </p:nvPr>
        </p:nvSpPr>
        <p:spPr>
          <a:xfrm>
            <a:off x="4718304" y="4572000"/>
            <a:ext cx="2607728" cy="536400"/>
          </a:xfrm>
          <a:prstGeom prst="rect">
            <a:avLst/>
          </a:prstGeom>
        </p:spPr>
        <p:txBody>
          <a:bodyPr spcFirstLastPara="1" wrap="square" lIns="45700" tIns="18275" rIns="45700" bIns="182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300"/>
              <a:buNone/>
              <a:defRPr sz="2400" b="1" i="0">
                <a:latin typeface="Segoe UI" panose="020B0502040204020203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6" name="Google Shape;316;p29"/>
          <p:cNvSpPr txBox="1">
            <a:spLocks noGrp="1"/>
          </p:cNvSpPr>
          <p:nvPr>
            <p:ph type="body" idx="6"/>
          </p:nvPr>
        </p:nvSpPr>
        <p:spPr>
          <a:xfrm>
            <a:off x="4718304" y="5035296"/>
            <a:ext cx="2596800" cy="682800"/>
          </a:xfrm>
          <a:prstGeom prst="rect">
            <a:avLst/>
          </a:prstGeom>
        </p:spPr>
        <p:txBody>
          <a:bodyPr spcFirstLastPara="1" wrap="square" lIns="45700" tIns="18275" rIns="45700" bIns="18275" anchor="t" anchorCtr="0">
            <a:noAutofit/>
          </a:bodyPr>
          <a:lstStyle>
            <a:lvl1pPr marL="0" lvl="0" indent="0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 b="0" i="0">
                <a:latin typeface="Segoe UI" panose="020B0502040204020203" pitchFamily="34" charset="0"/>
              </a:defRPr>
            </a:lvl1pPr>
            <a:lvl2pPr marL="1219170" lvl="1" indent="-372524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1067"/>
            </a:lvl2pPr>
            <a:lvl3pPr marL="1828754" lvl="2" indent="-372524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1067"/>
            </a:lvl3pPr>
            <a:lvl4pPr marL="2438339" lvl="3" indent="-372524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1067"/>
            </a:lvl4pPr>
            <a:lvl5pPr marL="3047924" lvl="4" indent="-372524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1067"/>
            </a:lvl5pPr>
            <a:lvl6pPr marL="3657509" lvl="5" indent="-372524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1067"/>
            </a:lvl6pPr>
            <a:lvl7pPr marL="4267093" lvl="6" indent="-372524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1067"/>
            </a:lvl7pPr>
            <a:lvl8pPr marL="4876678" lvl="7" indent="-372524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1067"/>
            </a:lvl8pPr>
            <a:lvl9pPr marL="5486263" lvl="8" indent="-372524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1067"/>
            </a:lvl9pPr>
          </a:lstStyle>
          <a:p>
            <a:endParaRPr/>
          </a:p>
        </p:txBody>
      </p:sp>
      <p:sp>
        <p:nvSpPr>
          <p:cNvPr id="317" name="Google Shape;317;p29"/>
          <p:cNvSpPr txBox="1">
            <a:spLocks noGrp="1"/>
          </p:cNvSpPr>
          <p:nvPr>
            <p:ph type="title" idx="7"/>
          </p:nvPr>
        </p:nvSpPr>
        <p:spPr>
          <a:xfrm>
            <a:off x="8167535" y="4572000"/>
            <a:ext cx="2607728" cy="536400"/>
          </a:xfrm>
          <a:prstGeom prst="rect">
            <a:avLst/>
          </a:prstGeom>
        </p:spPr>
        <p:txBody>
          <a:bodyPr spcFirstLastPara="1" wrap="square" lIns="45700" tIns="18275" rIns="45700" bIns="182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300"/>
              <a:buNone/>
              <a:defRPr sz="2400" b="1" i="0">
                <a:latin typeface="Segoe UI" panose="020B0502040204020203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8" name="Google Shape;318;p29"/>
          <p:cNvSpPr txBox="1">
            <a:spLocks noGrp="1"/>
          </p:cNvSpPr>
          <p:nvPr>
            <p:ph type="body" idx="8"/>
          </p:nvPr>
        </p:nvSpPr>
        <p:spPr>
          <a:xfrm>
            <a:off x="8171767" y="5035296"/>
            <a:ext cx="2596800" cy="670400"/>
          </a:xfrm>
          <a:prstGeom prst="rect">
            <a:avLst/>
          </a:prstGeom>
        </p:spPr>
        <p:txBody>
          <a:bodyPr spcFirstLastPara="1" wrap="square" lIns="45700" tIns="18275" rIns="45700" bIns="18275" anchor="t" anchorCtr="0">
            <a:noAutofit/>
          </a:bodyPr>
          <a:lstStyle>
            <a:lvl1pPr marL="0" lvl="0" indent="0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 b="0" i="0">
                <a:latin typeface="Segoe UI" panose="020B0502040204020203" pitchFamily="34" charset="0"/>
              </a:defRPr>
            </a:lvl1pPr>
            <a:lvl2pPr marL="1219170" lvl="1" indent="-372524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1067"/>
            </a:lvl2pPr>
            <a:lvl3pPr marL="1828754" lvl="2" indent="-372524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1067"/>
            </a:lvl3pPr>
            <a:lvl4pPr marL="2438339" lvl="3" indent="-372524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1067"/>
            </a:lvl4pPr>
            <a:lvl5pPr marL="3047924" lvl="4" indent="-372524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1067"/>
            </a:lvl5pPr>
            <a:lvl6pPr marL="3657509" lvl="5" indent="-372524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1067"/>
            </a:lvl6pPr>
            <a:lvl7pPr marL="4267093" lvl="6" indent="-372524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1067"/>
            </a:lvl7pPr>
            <a:lvl8pPr marL="4876678" lvl="7" indent="-372524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1067"/>
            </a:lvl8pPr>
            <a:lvl9pPr marL="5486263" lvl="8" indent="-372524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1067"/>
            </a:lvl9pPr>
          </a:lstStyle>
          <a:p>
            <a:endParaRPr/>
          </a:p>
        </p:txBody>
      </p:sp>
      <p:sp>
        <p:nvSpPr>
          <p:cNvPr id="302" name="Google Shape;302;p29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>
          <a:xfrm>
            <a:off x="7266888" y="6534431"/>
            <a:ext cx="4794400" cy="1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200" tIns="28600" rIns="57200" bIns="28600" anchor="t" anchorCtr="0">
            <a:no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67" b="0" i="0">
                <a:solidFill>
                  <a:schemeClr val="lt1"/>
                </a:solidFill>
                <a:latin typeface="Segoe UI" panose="020B0502040204020203" pitchFamily="34" charset="0"/>
                <a:ea typeface="Helvetica Neue"/>
                <a:cs typeface="Helvetica Neue"/>
                <a:sym typeface="Helvetica Neue"/>
              </a:rPr>
              <a:pPr marL="0" marR="0" lvl="0" indent="0" algn="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667" b="0" i="0">
              <a:solidFill>
                <a:schemeClr val="lt1"/>
              </a:solidFill>
              <a:latin typeface="Segoe UI" panose="020B0502040204020203" pitchFamily="34" charset="0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" name="Google Shape;56;p14">
            <a:extLst>
              <a:ext uri="{FF2B5EF4-FFF2-40B4-BE49-F238E27FC236}">
                <a16:creationId xmlns:a16="http://schemas.microsoft.com/office/drawing/2014/main" id="{EF0D425C-5BBC-D23A-69F4-ABD5625364B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 userDrawn="1"/>
        </p:nvSpPr>
        <p:spPr>
          <a:xfrm>
            <a:off x="789259" y="6534431"/>
            <a:ext cx="4794400" cy="1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200" tIns="28600" rIns="57200" bIns="2860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7" b="0" i="0" u="none" strike="noStrike" cap="none">
                <a:solidFill>
                  <a:srgbClr val="627597"/>
                </a:solidFill>
                <a:latin typeface="Segoe UI" panose="020B0502040204020203" pitchFamily="34" charset="0"/>
                <a:ea typeface="Helvetica Neue"/>
                <a:cs typeface="Helvetica Neue"/>
                <a:sym typeface="Helvetica Neue"/>
              </a:rPr>
              <a:t>Accelerate Developer Productivity L100</a:t>
            </a:r>
            <a:endParaRPr sz="933" b="0" i="0"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75253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ver" preserve="1">
  <p:cSld name="Cover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C4674C0-B9AA-75F4-145F-B5098D240B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1"/>
            <a:ext cx="12192000" cy="6858000"/>
            <a:chOff x="0" y="1"/>
            <a:chExt cx="9144000" cy="5143500"/>
          </a:xfrm>
        </p:grpSpPr>
        <p:sp>
          <p:nvSpPr>
            <p:cNvPr id="66" name="Google Shape;66;p15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gradFill>
              <a:gsLst>
                <a:gs pos="0">
                  <a:srgbClr val="161828"/>
                </a:gs>
                <a:gs pos="15000">
                  <a:srgbClr val="161828"/>
                </a:gs>
                <a:gs pos="67000">
                  <a:srgbClr val="1B1D30">
                    <a:alpha val="57647"/>
                  </a:srgbClr>
                </a:gs>
                <a:gs pos="100000">
                  <a:srgbClr val="2E3252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42900" tIns="21450" rIns="42900" bIns="214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67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67" name="Google Shape;67;p15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>
            <a:xfrm>
              <a:off x="630203" y="4782911"/>
              <a:ext cx="8513100" cy="0"/>
            </a:xfrm>
            <a:prstGeom prst="straightConnector1">
              <a:avLst/>
            </a:prstGeom>
            <a:noFill/>
            <a:ln w="12700" cap="flat" cmpd="sng">
              <a:solidFill>
                <a:srgbClr val="627597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74" name="Google Shape;74;p15"/>
          <p:cNvSpPr txBox="1">
            <a:spLocks noGrp="1"/>
          </p:cNvSpPr>
          <p:nvPr>
            <p:ph type="title"/>
          </p:nvPr>
        </p:nvSpPr>
        <p:spPr>
          <a:xfrm>
            <a:off x="816867" y="731533"/>
            <a:ext cx="5641200" cy="3144800"/>
          </a:xfrm>
          <a:prstGeom prst="rect">
            <a:avLst/>
          </a:prstGeom>
        </p:spPr>
        <p:txBody>
          <a:bodyPr spcFirstLastPara="1" wrap="square" lIns="45700" tIns="18275" rIns="45700" bIns="1827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333" b="1" i="0">
                <a:latin typeface="Segoe UI" panose="020B0502040204020203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5"/>
          <p:cNvSpPr txBox="1">
            <a:spLocks noGrp="1"/>
          </p:cNvSpPr>
          <p:nvPr>
            <p:ph type="body" idx="1"/>
          </p:nvPr>
        </p:nvSpPr>
        <p:spPr>
          <a:xfrm>
            <a:off x="816867" y="4096500"/>
            <a:ext cx="5641200" cy="1634800"/>
          </a:xfrm>
          <a:prstGeom prst="rect">
            <a:avLst/>
          </a:prstGeom>
        </p:spPr>
        <p:txBody>
          <a:bodyPr spcFirstLastPara="1" wrap="square" lIns="45700" tIns="18275" rIns="45700" bIns="18275" anchor="t" anchorCtr="0">
            <a:noAutofit/>
          </a:bodyPr>
          <a:lstStyle>
            <a:lvl1pPr marL="0" lvl="0" indent="0"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latin typeface="Segoe UI" panose="020B0502040204020203" pitchFamily="34" charset="0"/>
              </a:defRPr>
            </a:lvl1pPr>
            <a:lvl2pPr marL="1219170" lvl="1" indent="-389457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marL="1828754" lvl="2" indent="-389457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marL="2438339" lvl="3" indent="-389457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marL="3047924" lvl="4" indent="-389457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marL="3657509" lvl="5" indent="-389457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marL="4267093" lvl="6" indent="-389457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marL="4876678" lvl="7" indent="-389457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marL="5486263" lvl="8" indent="-389457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>
            <a:endParaRPr/>
          </a:p>
        </p:txBody>
      </p:sp>
      <p:sp>
        <p:nvSpPr>
          <p:cNvPr id="12" name="Google Shape;56;p14">
            <a:extLst>
              <a:ext uri="{FF2B5EF4-FFF2-40B4-BE49-F238E27FC236}">
                <a16:creationId xmlns:a16="http://schemas.microsoft.com/office/drawing/2014/main" id="{5A71BBE2-71EE-3842-AA49-8D4AD4FEF52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 userDrawn="1"/>
        </p:nvSpPr>
        <p:spPr>
          <a:xfrm>
            <a:off x="789259" y="6534431"/>
            <a:ext cx="4794400" cy="1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200" tIns="28600" rIns="57200" bIns="2860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7" b="0" i="0" u="none" strike="noStrike" cap="none">
                <a:solidFill>
                  <a:srgbClr val="627597"/>
                </a:solidFill>
                <a:latin typeface="Segoe UI" panose="020B0502040204020203" pitchFamily="34" charset="0"/>
                <a:ea typeface="Helvetica Neue"/>
                <a:cs typeface="Helvetica Neue"/>
                <a:sym typeface="Helvetica Neue"/>
              </a:rPr>
              <a:t>Accelerate Developer Productivity L100</a:t>
            </a:r>
            <a:endParaRPr sz="933" b="0" i="0">
              <a:latin typeface="Segoe UI" panose="020B0502040204020203" pitchFamily="34" charset="0"/>
            </a:endParaRPr>
          </a:p>
        </p:txBody>
      </p:sp>
      <p:pic>
        <p:nvPicPr>
          <p:cNvPr id="70" name="Google Shape;70;p1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/>
          <p:nvPr/>
        </p:nvPicPr>
        <p:blipFill rotWithShape="1">
          <a:blip r:embed="rId2">
            <a:alphaModFix amt="30000"/>
          </a:blip>
          <a:srcRect/>
          <a:stretch/>
        </p:blipFill>
        <p:spPr>
          <a:xfrm>
            <a:off x="6991595" y="852721"/>
            <a:ext cx="5016492" cy="50164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2915" r="21622"/>
          <a:stretch/>
        </p:blipFill>
        <p:spPr>
          <a:xfrm>
            <a:off x="6672747" y="0"/>
            <a:ext cx="5519259" cy="6857995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266888" y="6534431"/>
            <a:ext cx="4794400" cy="1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200" tIns="28600" rIns="57200" bIns="28600" anchor="t" anchorCtr="0">
            <a:no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67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Helvetica Neue"/>
                <a:cs typeface="Helvetica Neue"/>
                <a:sym typeface="Helvetica Neue"/>
              </a:rPr>
              <a:t>1</a:t>
            </a:r>
            <a:endParaRPr sz="933" b="0" i="0">
              <a:latin typeface="Segoe UI" panose="020B0502040204020203" pitchFamily="34" charset="0"/>
            </a:endParaRPr>
          </a:p>
        </p:txBody>
      </p:sp>
      <p:sp>
        <p:nvSpPr>
          <p:cNvPr id="69" name="Google Shape;69;p1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266888" y="6534431"/>
            <a:ext cx="4794400" cy="1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200" tIns="28600" rIns="57200" bIns="28600" anchor="t" anchorCtr="0">
            <a:no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67" b="0" i="0" u="none" strike="noStrike" cap="none">
                <a:solidFill>
                  <a:schemeClr val="lt1"/>
                </a:solidFill>
                <a:latin typeface="Segoe UI" panose="020B0502040204020203" pitchFamily="34" charset="0"/>
                <a:ea typeface="Helvetica Neue"/>
                <a:cs typeface="Helvetica Neue"/>
                <a:sym typeface="Helvetica Neue"/>
              </a:rPr>
              <a:pPr marL="0" marR="0" lvl="0" indent="0" algn="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667" b="0" i="0" u="none" strike="noStrike" cap="none">
              <a:solidFill>
                <a:schemeClr val="lt1"/>
              </a:solidFill>
              <a:latin typeface="Segoe UI" panose="020B0502040204020203" pitchFamily="34" charset="0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49388029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Four Feature Percent" preserve="1" userDrawn="1">
  <p:cSld name="Four Feature Percent"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095B19D0-7CD6-23E0-32F2-108F153D8F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38671" y="-4279726"/>
            <a:ext cx="15532933" cy="10618721"/>
            <a:chOff x="630203" y="-3181130"/>
            <a:chExt cx="11649700" cy="7964041"/>
          </a:xfrm>
        </p:grpSpPr>
        <p:cxnSp>
          <p:nvCxnSpPr>
            <p:cNvPr id="327" name="Google Shape;327;p30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>
            <a:xfrm>
              <a:off x="836471" y="737356"/>
              <a:ext cx="2070300" cy="0"/>
            </a:xfrm>
            <a:prstGeom prst="straightConnector1">
              <a:avLst/>
            </a:prstGeom>
            <a:noFill/>
            <a:ln w="12700" cap="flat" cmpd="sng">
              <a:solidFill>
                <a:srgbClr val="627597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5E9D2E6C-9D41-36F5-AE6A-96CFAE3B0E95}"/>
                </a:ext>
              </a:extLst>
            </p:cNvPr>
            <p:cNvGrpSpPr/>
            <p:nvPr userDrawn="1"/>
          </p:nvGrpSpPr>
          <p:grpSpPr>
            <a:xfrm>
              <a:off x="630203" y="-3181130"/>
              <a:ext cx="11649700" cy="7964041"/>
              <a:chOff x="630203" y="-3181130"/>
              <a:chExt cx="11649700" cy="7964041"/>
            </a:xfrm>
          </p:grpSpPr>
          <p:cxnSp>
            <p:nvCxnSpPr>
              <p:cNvPr id="320" name="Google Shape;320;p3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>
              <a:xfrm>
                <a:off x="630203" y="4782911"/>
                <a:ext cx="8513100" cy="0"/>
              </a:xfrm>
              <a:prstGeom prst="straightConnector1">
                <a:avLst/>
              </a:prstGeom>
              <a:noFill/>
              <a:ln w="12700" cap="flat" cmpd="sng">
                <a:solidFill>
                  <a:srgbClr val="627597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sp>
            <p:nvSpPr>
              <p:cNvPr id="323" name="Google Shape;323;p3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6829683" y="1571805"/>
                <a:ext cx="1085700" cy="10842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9477E2">
                      <a:alpha val="20000"/>
                    </a:srgbClr>
                  </a:gs>
                  <a:gs pos="2000">
                    <a:srgbClr val="9477E2">
                      <a:alpha val="20000"/>
                    </a:srgbClr>
                  </a:gs>
                  <a:gs pos="100000">
                    <a:srgbClr val="1F9CF0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42900" tIns="21450" rIns="42900" bIns="2145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67" b="0" i="0">
                  <a:solidFill>
                    <a:schemeClr val="lt1"/>
                  </a:solidFill>
                  <a:latin typeface="Segoe UI" panose="020B0502040204020203" pitchFamily="34" charset="0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4" name="Google Shape;324;p3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5892589" y="2758634"/>
                <a:ext cx="814200" cy="8130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19C8EB"/>
                  </a:gs>
                  <a:gs pos="2000">
                    <a:srgbClr val="19C8EB"/>
                  </a:gs>
                  <a:gs pos="100000">
                    <a:srgbClr val="9477E2">
                      <a:alpha val="2000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42900" tIns="21450" rIns="42900" bIns="2145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67" b="0" i="0">
                  <a:solidFill>
                    <a:schemeClr val="lt1"/>
                  </a:solidFill>
                  <a:latin typeface="Segoe UI" panose="020B0502040204020203" pitchFamily="34" charset="0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5" name="Google Shape;325;p3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5078267" y="1029764"/>
                <a:ext cx="1628700" cy="16260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EC2B8C"/>
                  </a:gs>
                  <a:gs pos="2000">
                    <a:srgbClr val="EC2B8C"/>
                  </a:gs>
                  <a:gs pos="100000">
                    <a:srgbClr val="9477E2">
                      <a:alpha val="20000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42900" tIns="21450" rIns="42900" bIns="2145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67" b="0" i="0">
                  <a:solidFill>
                    <a:schemeClr val="lt1"/>
                  </a:solidFill>
                  <a:latin typeface="Segoe UI" panose="020B0502040204020203" pitchFamily="34" charset="0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6" name="Google Shape;326;p3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6829683" y="2758634"/>
                <a:ext cx="1357200" cy="1355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9477E2">
                      <a:alpha val="20000"/>
                    </a:srgbClr>
                  </a:gs>
                  <a:gs pos="100000">
                    <a:schemeClr val="accent3"/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42900" tIns="21450" rIns="42900" bIns="2145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67" b="0" i="0">
                  <a:solidFill>
                    <a:schemeClr val="lt1"/>
                  </a:solidFill>
                  <a:latin typeface="Segoe UI" panose="020B0502040204020203" pitchFamily="34" charset="0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328" name="Google Shape;328;p3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>
              <a:xfrm>
                <a:off x="841229" y="2194917"/>
                <a:ext cx="1521000" cy="8400"/>
              </a:xfrm>
              <a:prstGeom prst="straightConnector1">
                <a:avLst/>
              </a:prstGeom>
              <a:noFill/>
              <a:ln w="12700" cap="flat" cmpd="sng">
                <a:solidFill>
                  <a:srgbClr val="627597">
                    <a:alpha val="49800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29" name="Google Shape;329;p3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>
              <a:xfrm>
                <a:off x="2795550" y="2202778"/>
                <a:ext cx="1521000" cy="8400"/>
              </a:xfrm>
              <a:prstGeom prst="straightConnector1">
                <a:avLst/>
              </a:prstGeom>
              <a:noFill/>
              <a:ln w="12700" cap="flat" cmpd="sng">
                <a:solidFill>
                  <a:srgbClr val="627597">
                    <a:alpha val="49800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30" name="Google Shape;330;p3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>
              <a:xfrm>
                <a:off x="841229" y="3441072"/>
                <a:ext cx="1521000" cy="8400"/>
              </a:xfrm>
              <a:prstGeom prst="straightConnector1">
                <a:avLst/>
              </a:prstGeom>
              <a:noFill/>
              <a:ln w="12700" cap="flat" cmpd="sng">
                <a:solidFill>
                  <a:srgbClr val="627597">
                    <a:alpha val="49800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31" name="Google Shape;331;p3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>
              <a:xfrm>
                <a:off x="2795550" y="3448932"/>
                <a:ext cx="1521000" cy="8400"/>
              </a:xfrm>
              <a:prstGeom prst="straightConnector1">
                <a:avLst/>
              </a:prstGeom>
              <a:noFill/>
              <a:ln w="12700" cap="flat" cmpd="sng">
                <a:solidFill>
                  <a:srgbClr val="627597">
                    <a:alpha val="49800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grpSp>
            <p:nvGrpSpPr>
              <p:cNvPr id="332" name="Google Shape;332;p3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/>
            </p:nvGrpSpPr>
            <p:grpSpPr>
              <a:xfrm>
                <a:off x="6293503" y="2234842"/>
                <a:ext cx="940705" cy="938664"/>
                <a:chOff x="6104965" y="2265289"/>
                <a:chExt cx="1855800" cy="1855800"/>
              </a:xfrm>
            </p:grpSpPr>
            <p:sp>
              <p:nvSpPr>
                <p:cNvPr id="333" name="Google Shape;333;p30"/>
                <p:cNvSpPr/>
                <p:nvPr/>
              </p:nvSpPr>
              <p:spPr>
                <a:xfrm>
                  <a:off x="6104965" y="2265289"/>
                  <a:ext cx="1855800" cy="1855800"/>
                </a:xfrm>
                <a:prstGeom prst="ellipse">
                  <a:avLst/>
                </a:prstGeom>
                <a:solidFill>
                  <a:srgbClr val="1F9CF0">
                    <a:alpha val="30980"/>
                  </a:srgbClr>
                </a:solidFill>
                <a:ln>
                  <a:noFill/>
                </a:ln>
              </p:spPr>
              <p:txBody>
                <a:bodyPr spcFirstLastPara="1" wrap="square" lIns="42900" tIns="21450" rIns="42900" bIns="2145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067" b="0" i="0">
                    <a:solidFill>
                      <a:schemeClr val="lt1"/>
                    </a:solidFill>
                    <a:latin typeface="Segoe UI" panose="020B0502040204020203" pitchFamily="34" charset="0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4" name="Google Shape;334;p30"/>
                <p:cNvSpPr/>
                <p:nvPr/>
              </p:nvSpPr>
              <p:spPr>
                <a:xfrm>
                  <a:off x="6326459" y="2482124"/>
                  <a:ext cx="1422000" cy="1422000"/>
                </a:xfrm>
                <a:prstGeom prst="ellipse">
                  <a:avLst/>
                </a:prstGeom>
                <a:solidFill>
                  <a:srgbClr val="1F9CF0">
                    <a:alpha val="56860"/>
                  </a:srgbClr>
                </a:solidFill>
                <a:ln>
                  <a:noFill/>
                </a:ln>
                <a:effectLst>
                  <a:outerShdw blurRad="889000" dist="50800" dir="5400000" sx="89000" sy="89000" algn="ctr" rotWithShape="0">
                    <a:srgbClr val="000000">
                      <a:alpha val="48630"/>
                    </a:srgbClr>
                  </a:outerShdw>
                </a:effectLst>
              </p:spPr>
              <p:txBody>
                <a:bodyPr spcFirstLastPara="1" wrap="square" lIns="42900" tIns="21450" rIns="42900" bIns="2145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067" b="0" i="0">
                    <a:solidFill>
                      <a:schemeClr val="lt1"/>
                    </a:solidFill>
                    <a:latin typeface="Segoe UI" panose="020B0502040204020203" pitchFamily="34" charset="0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5" name="Google Shape;335;p30"/>
                <p:cNvSpPr/>
                <p:nvPr/>
              </p:nvSpPr>
              <p:spPr>
                <a:xfrm>
                  <a:off x="6566834" y="2724359"/>
                  <a:ext cx="942600" cy="942600"/>
                </a:xfrm>
                <a:prstGeom prst="ellipse">
                  <a:avLst/>
                </a:prstGeom>
                <a:solidFill>
                  <a:srgbClr val="1F9CF0"/>
                </a:solidFill>
                <a:ln>
                  <a:noFill/>
                </a:ln>
              </p:spPr>
              <p:txBody>
                <a:bodyPr spcFirstLastPara="1" wrap="square" lIns="42900" tIns="21450" rIns="42900" bIns="2145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067" b="0" i="0">
                    <a:solidFill>
                      <a:schemeClr val="lt1"/>
                    </a:solidFill>
                    <a:latin typeface="Segoe UI" panose="020B0502040204020203" pitchFamily="34" charset="0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pic>
            <p:nvPicPr>
              <p:cNvPr id="336" name="Google Shape;336;p3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 preferRelativeResize="0"/>
              <p:nvPr/>
            </p:nvPicPr>
            <p:blipFill rotWithShape="1">
              <a:blip r:embed="rId2">
                <a:alphaModFix amt="30000"/>
              </a:blip>
              <a:srcRect/>
              <a:stretch/>
            </p:blipFill>
            <p:spPr>
              <a:xfrm>
                <a:off x="5078267" y="-3181130"/>
                <a:ext cx="3762369" cy="376236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37" name="Google Shape;337;p3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 preferRelativeResize="0"/>
              <p:nvPr/>
            </p:nvPicPr>
            <p:blipFill rotWithShape="1">
              <a:blip r:embed="rId2">
                <a:alphaModFix amt="30000"/>
              </a:blip>
              <a:srcRect/>
              <a:stretch/>
            </p:blipFill>
            <p:spPr>
              <a:xfrm>
                <a:off x="8517534" y="823098"/>
                <a:ext cx="3762369" cy="376236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340" name="Google Shape;340;p30"/>
          <p:cNvSpPr txBox="1">
            <a:spLocks noGrp="1"/>
          </p:cNvSpPr>
          <p:nvPr>
            <p:ph type="title"/>
          </p:nvPr>
        </p:nvSpPr>
        <p:spPr>
          <a:xfrm>
            <a:off x="1060704" y="1243584"/>
            <a:ext cx="4681600" cy="1438800"/>
          </a:xfrm>
          <a:prstGeom prst="rect">
            <a:avLst/>
          </a:prstGeom>
        </p:spPr>
        <p:txBody>
          <a:bodyPr spcFirstLastPara="1" wrap="square" lIns="45700" tIns="18275" rIns="45700" bIns="1827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700"/>
              <a:buNone/>
              <a:defRPr sz="2667" b="0" i="0">
                <a:latin typeface="Segoe UI" panose="020B0502040204020203" pitchFamily="34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700"/>
              <a:buNone/>
              <a:defRPr sz="2267"/>
            </a:lvl2pPr>
            <a:lvl3pPr lvl="2">
              <a:spcBef>
                <a:spcPts val="0"/>
              </a:spcBef>
              <a:spcAft>
                <a:spcPts val="0"/>
              </a:spcAft>
              <a:buSzPts val="1700"/>
              <a:buNone/>
              <a:defRPr sz="2267"/>
            </a:lvl3pPr>
            <a:lvl4pPr lvl="3">
              <a:spcBef>
                <a:spcPts val="0"/>
              </a:spcBef>
              <a:spcAft>
                <a:spcPts val="0"/>
              </a:spcAft>
              <a:buSzPts val="1700"/>
              <a:buNone/>
              <a:defRPr sz="2267"/>
            </a:lvl4pPr>
            <a:lvl5pPr lvl="4">
              <a:spcBef>
                <a:spcPts val="0"/>
              </a:spcBef>
              <a:spcAft>
                <a:spcPts val="0"/>
              </a:spcAft>
              <a:buSzPts val="1700"/>
              <a:buNone/>
              <a:defRPr sz="2267"/>
            </a:lvl5pPr>
            <a:lvl6pPr lvl="5">
              <a:spcBef>
                <a:spcPts val="0"/>
              </a:spcBef>
              <a:spcAft>
                <a:spcPts val="0"/>
              </a:spcAft>
              <a:buSzPts val="1700"/>
              <a:buNone/>
              <a:defRPr sz="2267"/>
            </a:lvl6pPr>
            <a:lvl7pPr lvl="6">
              <a:spcBef>
                <a:spcPts val="0"/>
              </a:spcBef>
              <a:spcAft>
                <a:spcPts val="0"/>
              </a:spcAft>
              <a:buSzPts val="1700"/>
              <a:buNone/>
              <a:defRPr sz="2267"/>
            </a:lvl7pPr>
            <a:lvl8pPr lvl="7">
              <a:spcBef>
                <a:spcPts val="0"/>
              </a:spcBef>
              <a:spcAft>
                <a:spcPts val="0"/>
              </a:spcAft>
              <a:buSzPts val="1700"/>
              <a:buNone/>
              <a:defRPr sz="2267"/>
            </a:lvl8pPr>
            <a:lvl9pPr lvl="8">
              <a:spcBef>
                <a:spcPts val="0"/>
              </a:spcBef>
              <a:spcAft>
                <a:spcPts val="0"/>
              </a:spcAft>
              <a:buSzPts val="1700"/>
              <a:buNone/>
              <a:defRPr sz="2267"/>
            </a:lvl9pPr>
          </a:lstStyle>
          <a:p>
            <a:endParaRPr/>
          </a:p>
        </p:txBody>
      </p:sp>
      <p:sp>
        <p:nvSpPr>
          <p:cNvPr id="339" name="Google Shape;339;p30"/>
          <p:cNvSpPr txBox="1">
            <a:spLocks noGrp="1"/>
          </p:cNvSpPr>
          <p:nvPr>
            <p:ph type="subTitle" idx="1"/>
          </p:nvPr>
        </p:nvSpPr>
        <p:spPr>
          <a:xfrm>
            <a:off x="1072896" y="731520"/>
            <a:ext cx="4035600" cy="207200"/>
          </a:xfrm>
          <a:prstGeom prst="rect">
            <a:avLst/>
          </a:prstGeom>
        </p:spPr>
        <p:txBody>
          <a:bodyPr spcFirstLastPara="1" wrap="square" lIns="45700" tIns="18275" rIns="45700" bIns="18275" anchor="t" anchorCtr="0">
            <a:noAutofit/>
          </a:bodyPr>
          <a:lstStyle>
            <a:lvl1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067" b="0" i="0">
                <a:latin typeface="Segoe UI" panose="020B0502040204020203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529;p35">
            <a:extLst>
              <a:ext uri="{FF2B5EF4-FFF2-40B4-BE49-F238E27FC236}">
                <a16:creationId xmlns:a16="http://schemas.microsoft.com/office/drawing/2014/main" id="{7BC10B83-334E-CA31-E327-359586F238C4}"/>
              </a:ext>
            </a:extLst>
          </p:cNvPr>
          <p:cNvSpPr>
            <a:spLocks noGrp="1"/>
          </p:cNvSpPr>
          <p:nvPr>
            <p:ph type="pic" idx="3"/>
          </p:nvPr>
        </p:nvSpPr>
        <p:spPr>
          <a:xfrm>
            <a:off x="1121664" y="3108005"/>
            <a:ext cx="330400" cy="330400"/>
          </a:xfrm>
          <a:prstGeom prst="ellipse">
            <a:avLst/>
          </a:prstGeom>
          <a:noFill/>
          <a:ln>
            <a:noFill/>
          </a:ln>
        </p:spPr>
        <p:txBody>
          <a:bodyPr wrap="square" lIns="0" tIns="0" rIns="0" bIns="0" anchor="ctr"/>
          <a:lstStyle>
            <a:lvl1pPr marL="0" indent="0" algn="ctr">
              <a:buNone/>
              <a:defRPr sz="267" b="0" i="0"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345" name="Google Shape;345;p30"/>
          <p:cNvSpPr txBox="1">
            <a:spLocks noGrp="1"/>
          </p:cNvSpPr>
          <p:nvPr>
            <p:ph type="body" idx="6"/>
          </p:nvPr>
        </p:nvSpPr>
        <p:spPr>
          <a:xfrm>
            <a:off x="1560576" y="3097245"/>
            <a:ext cx="1736992" cy="231600"/>
          </a:xfrm>
          <a:prstGeom prst="rect">
            <a:avLst/>
          </a:prstGeom>
        </p:spPr>
        <p:txBody>
          <a:bodyPr spcFirstLastPara="1" wrap="square" lIns="45700" tIns="18275" rIns="45700" bIns="18275" anchor="t" anchorCtr="0">
            <a:noAutofit/>
          </a:bodyPr>
          <a:lstStyle>
            <a:lvl1pPr marL="0"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467" b="1" i="0">
                <a:solidFill>
                  <a:schemeClr val="bg1"/>
                </a:solidFill>
                <a:latin typeface="Segoe UI" panose="020B0502040204020203" pitchFamily="34" charset="0"/>
              </a:defRPr>
            </a:lvl1pPr>
            <a:lvl2pPr marL="1219170" lvl="1" indent="-372524">
              <a:spcBef>
                <a:spcPts val="0"/>
              </a:spcBef>
              <a:spcAft>
                <a:spcPts val="0"/>
              </a:spcAft>
              <a:buSzPts val="800"/>
              <a:buChar char="○"/>
              <a:defRPr sz="1067"/>
            </a:lvl2pPr>
            <a:lvl3pPr marL="1828754" lvl="2" indent="-372524">
              <a:spcBef>
                <a:spcPts val="0"/>
              </a:spcBef>
              <a:spcAft>
                <a:spcPts val="0"/>
              </a:spcAft>
              <a:buSzPts val="800"/>
              <a:buChar char="■"/>
              <a:defRPr sz="1067"/>
            </a:lvl3pPr>
            <a:lvl4pPr marL="2438339" lvl="3" indent="-372524">
              <a:spcBef>
                <a:spcPts val="0"/>
              </a:spcBef>
              <a:spcAft>
                <a:spcPts val="0"/>
              </a:spcAft>
              <a:buSzPts val="800"/>
              <a:buChar char="●"/>
              <a:defRPr sz="1067"/>
            </a:lvl4pPr>
            <a:lvl5pPr marL="3047924" lvl="4" indent="-372524">
              <a:spcBef>
                <a:spcPts val="0"/>
              </a:spcBef>
              <a:spcAft>
                <a:spcPts val="0"/>
              </a:spcAft>
              <a:buSzPts val="800"/>
              <a:buChar char="○"/>
              <a:defRPr sz="1067"/>
            </a:lvl5pPr>
            <a:lvl6pPr marL="3657509" lvl="5" indent="-372524">
              <a:spcBef>
                <a:spcPts val="0"/>
              </a:spcBef>
              <a:spcAft>
                <a:spcPts val="0"/>
              </a:spcAft>
              <a:buSzPts val="800"/>
              <a:buChar char="■"/>
              <a:defRPr sz="1067"/>
            </a:lvl6pPr>
            <a:lvl7pPr marL="4267093" lvl="6" indent="-372524">
              <a:spcBef>
                <a:spcPts val="0"/>
              </a:spcBef>
              <a:spcAft>
                <a:spcPts val="0"/>
              </a:spcAft>
              <a:buSzPts val="800"/>
              <a:buChar char="●"/>
              <a:defRPr sz="1067"/>
            </a:lvl7pPr>
            <a:lvl8pPr marL="4876678" lvl="7" indent="-372524">
              <a:spcBef>
                <a:spcPts val="0"/>
              </a:spcBef>
              <a:spcAft>
                <a:spcPts val="0"/>
              </a:spcAft>
              <a:buSzPts val="800"/>
              <a:buChar char="○"/>
              <a:defRPr sz="1067"/>
            </a:lvl8pPr>
            <a:lvl9pPr marL="5486263" lvl="8" indent="-372524">
              <a:spcBef>
                <a:spcPts val="0"/>
              </a:spcBef>
              <a:spcAft>
                <a:spcPts val="0"/>
              </a:spcAft>
              <a:buSzPts val="800"/>
              <a:buChar char="■"/>
              <a:defRPr sz="1067"/>
            </a:lvl9pPr>
          </a:lstStyle>
          <a:p>
            <a:endParaRPr/>
          </a:p>
        </p:txBody>
      </p:sp>
      <p:sp>
        <p:nvSpPr>
          <p:cNvPr id="349" name="Google Shape;349;p30"/>
          <p:cNvSpPr txBox="1">
            <a:spLocks noGrp="1"/>
          </p:cNvSpPr>
          <p:nvPr>
            <p:ph type="body" idx="13"/>
          </p:nvPr>
        </p:nvSpPr>
        <p:spPr>
          <a:xfrm>
            <a:off x="1560576" y="3377661"/>
            <a:ext cx="1816800" cy="780400"/>
          </a:xfrm>
          <a:prstGeom prst="rect">
            <a:avLst/>
          </a:prstGeom>
        </p:spPr>
        <p:txBody>
          <a:bodyPr spcFirstLastPara="1" vert="horz" wrap="square" lIns="45700" tIns="18275" rIns="45700" bIns="18275" rtlCol="0" anchor="t" anchorCtr="0">
            <a:noAutofit/>
          </a:bodyPr>
          <a:lstStyle>
            <a:lvl1pPr>
              <a:defRPr sz="1067" b="0" i="0" dirty="0">
                <a:latin typeface="Segoe UI" panose="020B0502040204020203" pitchFamily="34" charset="0"/>
              </a:defRPr>
            </a:lvl1pPr>
            <a:lvl2pPr>
              <a:defRPr lang="en-US" sz="1067" dirty="0" smtClean="0"/>
            </a:lvl2pPr>
            <a:lvl3pPr>
              <a:defRPr lang="en-US" sz="1067" dirty="0" smtClean="0"/>
            </a:lvl3pPr>
            <a:lvl4pPr>
              <a:defRPr lang="en-US" sz="1067" dirty="0" smtClean="0"/>
            </a:lvl4pPr>
            <a:lvl5pPr>
              <a:defRPr lang="en-US" sz="1067" dirty="0" smtClean="0"/>
            </a:lvl5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SzPts val="800"/>
              <a:buNone/>
            </a:pPr>
            <a:endParaRPr/>
          </a:p>
        </p:txBody>
      </p:sp>
      <p:sp>
        <p:nvSpPr>
          <p:cNvPr id="46" name="Google Shape;529;p35">
            <a:extLst>
              <a:ext uri="{FF2B5EF4-FFF2-40B4-BE49-F238E27FC236}">
                <a16:creationId xmlns:a16="http://schemas.microsoft.com/office/drawing/2014/main" id="{9E7EC705-9E42-4703-81F6-DF51ACEEDE7E}"/>
              </a:ext>
            </a:extLst>
          </p:cNvPr>
          <p:cNvSpPr>
            <a:spLocks noGrp="1"/>
          </p:cNvSpPr>
          <p:nvPr>
            <p:ph type="pic" idx="26"/>
          </p:nvPr>
        </p:nvSpPr>
        <p:spPr>
          <a:xfrm>
            <a:off x="3727397" y="3108005"/>
            <a:ext cx="330400" cy="330400"/>
          </a:xfrm>
          <a:prstGeom prst="ellipse">
            <a:avLst/>
          </a:prstGeom>
          <a:noFill/>
          <a:ln>
            <a:noFill/>
          </a:ln>
        </p:spPr>
        <p:txBody>
          <a:bodyPr wrap="square" lIns="0" tIns="0" rIns="0" bIns="0" anchor="ctr"/>
          <a:lstStyle>
            <a:lvl1pPr marL="0" indent="0" algn="ctr">
              <a:buNone/>
              <a:defRPr sz="267" b="0" i="0"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346" name="Google Shape;346;p30"/>
          <p:cNvSpPr txBox="1">
            <a:spLocks noGrp="1"/>
          </p:cNvSpPr>
          <p:nvPr>
            <p:ph type="body" idx="7"/>
          </p:nvPr>
        </p:nvSpPr>
        <p:spPr>
          <a:xfrm>
            <a:off x="4169664" y="3097245"/>
            <a:ext cx="1736992" cy="231600"/>
          </a:xfrm>
          <a:prstGeom prst="rect">
            <a:avLst/>
          </a:prstGeom>
        </p:spPr>
        <p:txBody>
          <a:bodyPr spcFirstLastPara="1" wrap="square" lIns="45700" tIns="18275" rIns="45700" bIns="18275" anchor="t" anchorCtr="0">
            <a:noAutofit/>
          </a:bodyPr>
          <a:lstStyle>
            <a:lvl1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467" b="1" i="0">
                <a:solidFill>
                  <a:schemeClr val="bg1"/>
                </a:solidFill>
                <a:latin typeface="Segoe UI" panose="020B0502040204020203" pitchFamily="34" charset="0"/>
              </a:defRPr>
            </a:lvl1pPr>
            <a:lvl2pPr marL="1219170" lvl="1" indent="-372524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1067"/>
            </a:lvl2pPr>
            <a:lvl3pPr marL="1828754" lvl="2" indent="-372524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1067"/>
            </a:lvl3pPr>
            <a:lvl4pPr marL="2438339" lvl="3" indent="-372524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1067"/>
            </a:lvl4pPr>
            <a:lvl5pPr marL="3047924" lvl="4" indent="-372524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1067"/>
            </a:lvl5pPr>
            <a:lvl6pPr marL="3657509" lvl="5" indent="-372524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1067"/>
            </a:lvl6pPr>
            <a:lvl7pPr marL="4267093" lvl="6" indent="-372524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1067"/>
            </a:lvl7pPr>
            <a:lvl8pPr marL="4876678" lvl="7" indent="-372524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1067"/>
            </a:lvl8pPr>
            <a:lvl9pPr marL="5486263" lvl="8" indent="-372524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1067"/>
            </a:lvl9pPr>
          </a:lstStyle>
          <a:p>
            <a:endParaRPr/>
          </a:p>
        </p:txBody>
      </p:sp>
      <p:sp>
        <p:nvSpPr>
          <p:cNvPr id="352" name="Google Shape;352;p30"/>
          <p:cNvSpPr txBox="1">
            <a:spLocks noGrp="1"/>
          </p:cNvSpPr>
          <p:nvPr>
            <p:ph type="body" idx="16"/>
          </p:nvPr>
        </p:nvSpPr>
        <p:spPr>
          <a:xfrm>
            <a:off x="4169664" y="3365469"/>
            <a:ext cx="1816800" cy="780400"/>
          </a:xfrm>
          <a:prstGeom prst="rect">
            <a:avLst/>
          </a:prstGeom>
        </p:spPr>
        <p:txBody>
          <a:bodyPr spcFirstLastPara="1" vert="horz" wrap="square" lIns="45700" tIns="18275" rIns="45700" bIns="18275" rtlCol="0" anchor="t" anchorCtr="0">
            <a:noAutofit/>
          </a:bodyPr>
          <a:lstStyle>
            <a:lvl1pPr>
              <a:defRPr lang="en-US" sz="1067" b="0" i="0" dirty="0">
                <a:latin typeface="Segoe UI" panose="020B0502040204020203" pitchFamily="34" charset="0"/>
              </a:defRPr>
            </a:lvl1pPr>
            <a:lvl2pPr>
              <a:defRPr lang="en-US" sz="1067" dirty="0" smtClean="0"/>
            </a:lvl2pPr>
            <a:lvl3pPr>
              <a:defRPr lang="en-US" sz="1067" dirty="0" smtClean="0"/>
            </a:lvl3pPr>
            <a:lvl4pPr>
              <a:defRPr lang="en-US" sz="1067" dirty="0" smtClean="0"/>
            </a:lvl4pPr>
            <a:lvl5pPr>
              <a:defRPr lang="en-US" sz="1067" dirty="0" smtClean="0"/>
            </a:lvl5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SzPts val="800"/>
              <a:buNone/>
            </a:pPr>
            <a:endParaRPr lang="en-US"/>
          </a:p>
        </p:txBody>
      </p:sp>
      <p:sp>
        <p:nvSpPr>
          <p:cNvPr id="45" name="Google Shape;529;p35">
            <a:extLst>
              <a:ext uri="{FF2B5EF4-FFF2-40B4-BE49-F238E27FC236}">
                <a16:creationId xmlns:a16="http://schemas.microsoft.com/office/drawing/2014/main" id="{47D20B33-4CCE-6357-77D9-C2A578FB6843}"/>
              </a:ext>
            </a:extLst>
          </p:cNvPr>
          <p:cNvSpPr>
            <a:spLocks noGrp="1"/>
          </p:cNvSpPr>
          <p:nvPr>
            <p:ph type="pic" idx="25"/>
          </p:nvPr>
        </p:nvSpPr>
        <p:spPr>
          <a:xfrm>
            <a:off x="1121664" y="4770973"/>
            <a:ext cx="330400" cy="330400"/>
          </a:xfrm>
          <a:prstGeom prst="ellipse">
            <a:avLst/>
          </a:prstGeom>
          <a:noFill/>
          <a:ln>
            <a:noFill/>
          </a:ln>
        </p:spPr>
        <p:txBody>
          <a:bodyPr wrap="square" lIns="0" tIns="0" rIns="0" bIns="0" anchor="ctr"/>
          <a:lstStyle>
            <a:lvl1pPr marL="0" indent="0" algn="ctr">
              <a:buNone/>
              <a:defRPr sz="267" b="0" i="0"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347" name="Google Shape;347;p30"/>
          <p:cNvSpPr txBox="1">
            <a:spLocks noGrp="1"/>
          </p:cNvSpPr>
          <p:nvPr>
            <p:ph type="body" idx="8"/>
          </p:nvPr>
        </p:nvSpPr>
        <p:spPr>
          <a:xfrm>
            <a:off x="1560576" y="4779741"/>
            <a:ext cx="1736992" cy="231600"/>
          </a:xfrm>
          <a:prstGeom prst="rect">
            <a:avLst/>
          </a:prstGeom>
        </p:spPr>
        <p:txBody>
          <a:bodyPr spcFirstLastPara="1" wrap="square" lIns="45700" tIns="18275" rIns="45700" bIns="18275" anchor="t" anchorCtr="0">
            <a:noAutofit/>
          </a:bodyPr>
          <a:lstStyle>
            <a:lvl1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467" b="1" i="0">
                <a:solidFill>
                  <a:schemeClr val="bg1"/>
                </a:solidFill>
                <a:latin typeface="Segoe UI" panose="020B0502040204020203" pitchFamily="34" charset="0"/>
              </a:defRPr>
            </a:lvl1pPr>
            <a:lvl2pPr marL="1219170" lvl="1" indent="-372524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1067"/>
            </a:lvl2pPr>
            <a:lvl3pPr marL="1828754" lvl="2" indent="-372524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1067"/>
            </a:lvl3pPr>
            <a:lvl4pPr marL="2438339" lvl="3" indent="-372524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1067"/>
            </a:lvl4pPr>
            <a:lvl5pPr marL="3047924" lvl="4" indent="-372524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1067"/>
            </a:lvl5pPr>
            <a:lvl6pPr marL="3657509" lvl="5" indent="-372524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1067"/>
            </a:lvl6pPr>
            <a:lvl7pPr marL="4267093" lvl="6" indent="-372524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1067"/>
            </a:lvl7pPr>
            <a:lvl8pPr marL="4876678" lvl="7" indent="-372524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1067"/>
            </a:lvl8pPr>
            <a:lvl9pPr marL="5486263" lvl="8" indent="-372524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1067"/>
            </a:lvl9pPr>
          </a:lstStyle>
          <a:p>
            <a:endParaRPr/>
          </a:p>
        </p:txBody>
      </p:sp>
      <p:sp>
        <p:nvSpPr>
          <p:cNvPr id="350" name="Google Shape;350;p30"/>
          <p:cNvSpPr txBox="1">
            <a:spLocks noGrp="1"/>
          </p:cNvSpPr>
          <p:nvPr>
            <p:ph type="body" idx="14"/>
          </p:nvPr>
        </p:nvSpPr>
        <p:spPr>
          <a:xfrm>
            <a:off x="1560576" y="5047965"/>
            <a:ext cx="1816800" cy="780400"/>
          </a:xfrm>
          <a:prstGeom prst="rect">
            <a:avLst/>
          </a:prstGeom>
        </p:spPr>
        <p:txBody>
          <a:bodyPr spcFirstLastPara="1" vert="horz" wrap="square" lIns="45700" tIns="18275" rIns="45700" bIns="18275" rtlCol="0" anchor="t" anchorCtr="0">
            <a:noAutofit/>
          </a:bodyPr>
          <a:lstStyle>
            <a:lvl1pPr>
              <a:defRPr lang="en-US" sz="1067" b="0" i="0" dirty="0">
                <a:latin typeface="Segoe UI" panose="020B0502040204020203" pitchFamily="34" charset="0"/>
              </a:defRPr>
            </a:lvl1pPr>
            <a:lvl2pPr>
              <a:defRPr lang="en-US" sz="1067" dirty="0" smtClean="0"/>
            </a:lvl2pPr>
            <a:lvl3pPr>
              <a:defRPr lang="en-US" sz="1067" dirty="0" smtClean="0"/>
            </a:lvl3pPr>
            <a:lvl4pPr>
              <a:defRPr lang="en-US" sz="1067" dirty="0" smtClean="0"/>
            </a:lvl4pPr>
            <a:lvl5pPr>
              <a:defRPr lang="en-US" sz="1067" dirty="0" smtClean="0"/>
            </a:lvl5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SzPts val="800"/>
              <a:buNone/>
            </a:pPr>
            <a:endParaRPr lang="en-US"/>
          </a:p>
        </p:txBody>
      </p:sp>
      <p:sp>
        <p:nvSpPr>
          <p:cNvPr id="47" name="Google Shape;529;p35">
            <a:extLst>
              <a:ext uri="{FF2B5EF4-FFF2-40B4-BE49-F238E27FC236}">
                <a16:creationId xmlns:a16="http://schemas.microsoft.com/office/drawing/2014/main" id="{3BE4CD98-91FB-1B51-5F85-8E6D84A6823C}"/>
              </a:ext>
            </a:extLst>
          </p:cNvPr>
          <p:cNvSpPr>
            <a:spLocks noGrp="1"/>
          </p:cNvSpPr>
          <p:nvPr>
            <p:ph type="pic" idx="27"/>
          </p:nvPr>
        </p:nvSpPr>
        <p:spPr>
          <a:xfrm>
            <a:off x="3727397" y="4770973"/>
            <a:ext cx="330400" cy="330400"/>
          </a:xfrm>
          <a:prstGeom prst="ellipse">
            <a:avLst/>
          </a:prstGeom>
          <a:noFill/>
          <a:ln>
            <a:noFill/>
          </a:ln>
        </p:spPr>
        <p:txBody>
          <a:bodyPr wrap="square" lIns="0" tIns="0" rIns="0" bIns="0" anchor="ctr"/>
          <a:lstStyle>
            <a:lvl1pPr marL="0" indent="0" algn="ctr">
              <a:buNone/>
              <a:defRPr sz="267" b="0" i="0"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348" name="Google Shape;348;p30"/>
          <p:cNvSpPr txBox="1">
            <a:spLocks noGrp="1"/>
          </p:cNvSpPr>
          <p:nvPr>
            <p:ph type="body" idx="9"/>
          </p:nvPr>
        </p:nvSpPr>
        <p:spPr>
          <a:xfrm>
            <a:off x="4169664" y="4767549"/>
            <a:ext cx="1736992" cy="231600"/>
          </a:xfrm>
          <a:prstGeom prst="rect">
            <a:avLst/>
          </a:prstGeom>
        </p:spPr>
        <p:txBody>
          <a:bodyPr spcFirstLastPara="1" wrap="square" lIns="45700" tIns="18275" rIns="45700" bIns="18275" anchor="t" anchorCtr="0">
            <a:noAutofit/>
          </a:bodyPr>
          <a:lstStyle>
            <a:lvl1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467" b="1" i="0">
                <a:solidFill>
                  <a:schemeClr val="bg1"/>
                </a:solidFill>
                <a:latin typeface="Segoe UI" panose="020B0502040204020203" pitchFamily="34" charset="0"/>
              </a:defRPr>
            </a:lvl1pPr>
            <a:lvl2pPr marL="1219170" lvl="1" indent="-372524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1067"/>
            </a:lvl2pPr>
            <a:lvl3pPr marL="1828754" lvl="2" indent="-372524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1067"/>
            </a:lvl3pPr>
            <a:lvl4pPr marL="2438339" lvl="3" indent="-372524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1067"/>
            </a:lvl4pPr>
            <a:lvl5pPr marL="3047924" lvl="4" indent="-372524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1067"/>
            </a:lvl5pPr>
            <a:lvl6pPr marL="3657509" lvl="5" indent="-372524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1067"/>
            </a:lvl6pPr>
            <a:lvl7pPr marL="4267093" lvl="6" indent="-372524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1067"/>
            </a:lvl7pPr>
            <a:lvl8pPr marL="4876678" lvl="7" indent="-372524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1067"/>
            </a:lvl8pPr>
            <a:lvl9pPr marL="5486263" lvl="8" indent="-372524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1067"/>
            </a:lvl9pPr>
          </a:lstStyle>
          <a:p>
            <a:endParaRPr/>
          </a:p>
        </p:txBody>
      </p:sp>
      <p:sp>
        <p:nvSpPr>
          <p:cNvPr id="351" name="Google Shape;351;p30"/>
          <p:cNvSpPr txBox="1">
            <a:spLocks noGrp="1"/>
          </p:cNvSpPr>
          <p:nvPr>
            <p:ph type="body" idx="15"/>
          </p:nvPr>
        </p:nvSpPr>
        <p:spPr>
          <a:xfrm>
            <a:off x="4169676" y="5047965"/>
            <a:ext cx="1816800" cy="780400"/>
          </a:xfrm>
          <a:prstGeom prst="rect">
            <a:avLst/>
          </a:prstGeom>
        </p:spPr>
        <p:txBody>
          <a:bodyPr spcFirstLastPara="1" vert="horz" wrap="square" lIns="45700" tIns="18275" rIns="45700" bIns="18275" rtlCol="0" anchor="t" anchorCtr="0">
            <a:noAutofit/>
          </a:bodyPr>
          <a:lstStyle>
            <a:lvl1pPr>
              <a:defRPr lang="en-US" sz="1067" b="0" i="0" dirty="0">
                <a:latin typeface="Segoe UI" panose="020B0502040204020203" pitchFamily="34" charset="0"/>
              </a:defRPr>
            </a:lvl1pPr>
            <a:lvl2pPr>
              <a:defRPr lang="en-US" sz="1067" dirty="0" smtClean="0"/>
            </a:lvl2pPr>
            <a:lvl3pPr>
              <a:defRPr lang="en-US" sz="1067" dirty="0" smtClean="0"/>
            </a:lvl3pPr>
            <a:lvl4pPr>
              <a:defRPr lang="en-US" sz="1067" dirty="0" smtClean="0"/>
            </a:lvl4pPr>
            <a:lvl5pPr>
              <a:defRPr lang="en-US" sz="1067" dirty="0" smtClean="0"/>
            </a:lvl5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SzPts val="800"/>
              <a:buNone/>
            </a:pPr>
            <a:endParaRPr lang="en-US"/>
          </a:p>
        </p:txBody>
      </p:sp>
      <p:sp>
        <p:nvSpPr>
          <p:cNvPr id="353" name="Google Shape;353;p30"/>
          <p:cNvSpPr txBox="1">
            <a:spLocks noGrp="1"/>
          </p:cNvSpPr>
          <p:nvPr>
            <p:ph type="title" idx="17"/>
          </p:nvPr>
        </p:nvSpPr>
        <p:spPr>
          <a:xfrm>
            <a:off x="7193280" y="1706880"/>
            <a:ext cx="987600" cy="549804"/>
          </a:xfrm>
          <a:prstGeom prst="rect">
            <a:avLst/>
          </a:prstGeom>
        </p:spPr>
        <p:txBody>
          <a:bodyPr spcFirstLastPara="1" wrap="square" lIns="45700" tIns="18275" rIns="45700" bIns="18275" anchor="t" anchorCtr="0">
            <a:sp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 b="1" i="0">
                <a:latin typeface="Segoe UI" panose="020B0502040204020203" pitchFamily="34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354" name="Google Shape;354;p30"/>
          <p:cNvSpPr txBox="1">
            <a:spLocks noGrp="1"/>
          </p:cNvSpPr>
          <p:nvPr>
            <p:ph type="title" idx="18"/>
          </p:nvPr>
        </p:nvSpPr>
        <p:spPr>
          <a:xfrm>
            <a:off x="9668256" y="2340864"/>
            <a:ext cx="694800" cy="385785"/>
          </a:xfrm>
          <a:prstGeom prst="rect">
            <a:avLst/>
          </a:prstGeom>
        </p:spPr>
        <p:txBody>
          <a:bodyPr spcFirstLastPara="1" wrap="square" lIns="45700" tIns="18275" rIns="45700" bIns="18275" anchor="t" anchorCtr="0">
            <a:sp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2267" b="1" i="0">
                <a:latin typeface="Segoe UI" panose="020B0502040204020203" pitchFamily="34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529;p35">
            <a:extLst>
              <a:ext uri="{FF2B5EF4-FFF2-40B4-BE49-F238E27FC236}">
                <a16:creationId xmlns:a16="http://schemas.microsoft.com/office/drawing/2014/main" id="{5ED9FBF0-06E9-FA7C-58B6-99E0ACE40C3F}"/>
              </a:ext>
            </a:extLst>
          </p:cNvPr>
          <p:cNvSpPr>
            <a:spLocks noGrp="1"/>
          </p:cNvSpPr>
          <p:nvPr>
            <p:ph type="pic" idx="28"/>
          </p:nvPr>
        </p:nvSpPr>
        <p:spPr>
          <a:xfrm>
            <a:off x="8802624" y="3389376"/>
            <a:ext cx="438800" cy="438800"/>
          </a:xfrm>
          <a:prstGeom prst="ellipse">
            <a:avLst/>
          </a:prstGeom>
          <a:noFill/>
          <a:ln>
            <a:noFill/>
          </a:ln>
        </p:spPr>
        <p:txBody>
          <a:bodyPr wrap="square" lIns="0" tIns="0" rIns="0" bIns="0" anchor="ctr"/>
          <a:lstStyle>
            <a:lvl1pPr marL="0" indent="0" algn="ctr">
              <a:buNone/>
              <a:defRPr sz="267" b="0" i="0"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357" name="Google Shape;357;p30"/>
          <p:cNvSpPr txBox="1">
            <a:spLocks noGrp="1"/>
          </p:cNvSpPr>
          <p:nvPr>
            <p:ph type="title" idx="21"/>
          </p:nvPr>
        </p:nvSpPr>
        <p:spPr>
          <a:xfrm>
            <a:off x="7985760" y="4279392"/>
            <a:ext cx="500000" cy="262674"/>
          </a:xfrm>
          <a:prstGeom prst="rect">
            <a:avLst/>
          </a:prstGeom>
        </p:spPr>
        <p:txBody>
          <a:bodyPr spcFirstLastPara="1" wrap="square" lIns="45700" tIns="18275" rIns="45700" bIns="18275" anchor="t" anchorCtr="0">
            <a:sp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 b="1" i="0">
                <a:latin typeface="Segoe UI" panose="020B0502040204020203" pitchFamily="34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6" name="Google Shape;356;p30"/>
          <p:cNvSpPr txBox="1">
            <a:spLocks noGrp="1"/>
          </p:cNvSpPr>
          <p:nvPr>
            <p:ph type="title" idx="20"/>
          </p:nvPr>
        </p:nvSpPr>
        <p:spPr>
          <a:xfrm>
            <a:off x="9814560" y="4657344"/>
            <a:ext cx="841200" cy="475600"/>
          </a:xfrm>
          <a:prstGeom prst="rect">
            <a:avLst/>
          </a:prstGeom>
        </p:spPr>
        <p:txBody>
          <a:bodyPr spcFirstLastPara="1" wrap="square" lIns="45700" tIns="18275" rIns="45700" bIns="18275" anchor="t" anchorCtr="0">
            <a:sp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 b="1" i="0">
                <a:latin typeface="Segoe UI" panose="020B0502040204020203" pitchFamily="34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2" name="Google Shape;322;p30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>
          <a:xfrm>
            <a:off x="7266888" y="6534431"/>
            <a:ext cx="4794400" cy="1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200" tIns="28600" rIns="57200" bIns="28600" anchor="t" anchorCtr="0">
            <a:no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67" b="0" i="0">
                <a:solidFill>
                  <a:schemeClr val="lt1"/>
                </a:solidFill>
                <a:latin typeface="Segoe UI" panose="020B0502040204020203" pitchFamily="34" charset="0"/>
                <a:ea typeface="Helvetica Neue"/>
                <a:cs typeface="Helvetica Neue"/>
                <a:sym typeface="Helvetica Neue"/>
              </a:rPr>
              <a:pPr marL="0" marR="0" lvl="0" indent="0" algn="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667" b="0" i="0">
              <a:solidFill>
                <a:schemeClr val="lt1"/>
              </a:solidFill>
              <a:latin typeface="Segoe UI" panose="020B0502040204020203" pitchFamily="34" charset="0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" name="Google Shape;56;p14">
            <a:extLst>
              <a:ext uri="{FF2B5EF4-FFF2-40B4-BE49-F238E27FC236}">
                <a16:creationId xmlns:a16="http://schemas.microsoft.com/office/drawing/2014/main" id="{AB7785C3-4917-45F4-AA25-4140D928F0C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 userDrawn="1"/>
        </p:nvSpPr>
        <p:spPr>
          <a:xfrm>
            <a:off x="789259" y="6534431"/>
            <a:ext cx="4794400" cy="1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200" tIns="28600" rIns="57200" bIns="2860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7" b="0" i="0" u="none" strike="noStrike" cap="none">
                <a:solidFill>
                  <a:srgbClr val="627597"/>
                </a:solidFill>
                <a:latin typeface="Segoe UI" panose="020B0502040204020203" pitchFamily="34" charset="0"/>
                <a:ea typeface="Helvetica Neue"/>
                <a:cs typeface="Helvetica Neue"/>
                <a:sym typeface="Helvetica Neue"/>
              </a:rPr>
              <a:t>Accelerate Developer Productivity L100</a:t>
            </a:r>
            <a:endParaRPr sz="933" b="0" i="0"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114807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hree Photo Features" preserve="1" userDrawn="1">
  <p:cSld name="Three Photo Features"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7E2A12B-1511-1ED8-9CEB-D63E1BD3A3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3985858" y="817737"/>
            <a:ext cx="20155953" cy="5559479"/>
            <a:chOff x="-2989394" y="613302"/>
            <a:chExt cx="15116965" cy="4169609"/>
          </a:xfrm>
        </p:grpSpPr>
        <p:cxnSp>
          <p:nvCxnSpPr>
            <p:cNvPr id="362" name="Google Shape;362;p31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>
            <a:xfrm>
              <a:off x="3536833" y="613302"/>
              <a:ext cx="2070300" cy="0"/>
            </a:xfrm>
            <a:prstGeom prst="straightConnector1">
              <a:avLst/>
            </a:prstGeom>
            <a:noFill/>
            <a:ln w="12700" cap="flat" cmpd="sng">
              <a:solidFill>
                <a:srgbClr val="627597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363" name="Google Shape;363;p31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973666" y="4462608"/>
              <a:ext cx="2331900" cy="67500"/>
            </a:xfrm>
            <a:prstGeom prst="rect">
              <a:avLst/>
            </a:prstGeom>
            <a:gradFill>
              <a:gsLst>
                <a:gs pos="0">
                  <a:srgbClr val="EC2B8C"/>
                </a:gs>
                <a:gs pos="2000">
                  <a:srgbClr val="EC2B8C"/>
                </a:gs>
                <a:gs pos="99000">
                  <a:srgbClr val="9477E2"/>
                </a:gs>
                <a:gs pos="100000">
                  <a:srgbClr val="9477E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42900" tIns="21450" rIns="42900" bIns="214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67" b="0" i="0">
                <a:solidFill>
                  <a:schemeClr val="lt1"/>
                </a:solidFill>
                <a:latin typeface="Segoe UI" panose="020B0502040204020203" pitchFamily="34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" name="Google Shape;364;p31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3406048" y="4462506"/>
              <a:ext cx="2331900" cy="67500"/>
            </a:xfrm>
            <a:prstGeom prst="rect">
              <a:avLst/>
            </a:prstGeom>
            <a:gradFill>
              <a:gsLst>
                <a:gs pos="0">
                  <a:srgbClr val="9477E2"/>
                </a:gs>
                <a:gs pos="100000">
                  <a:srgbClr val="5C30D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42900" tIns="21450" rIns="42900" bIns="21450" anchor="ctr" anchorCtr="0">
              <a:noAutofit/>
            </a:bodyPr>
            <a:lstStyle/>
            <a:p>
              <a:pPr marL="0" lvl="0" indent="0" algn="ctr" defTabSz="1219170" eaLnBrk="1" fontAlgn="auto" latinLnBrk="0" hangingPunct="1">
                <a:buClrTx/>
                <a:buSzTx/>
                <a:buFontTx/>
                <a:buNone/>
                <a:tabLst/>
              </a:pPr>
              <a:endParaRPr kumimoji="0" sz="1067" kern="0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" name="Google Shape;365;p31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5838427" y="4462507"/>
              <a:ext cx="2331900" cy="67500"/>
            </a:xfrm>
            <a:prstGeom prst="rect">
              <a:avLst/>
            </a:prstGeom>
            <a:gradFill>
              <a:gsLst>
                <a:gs pos="0">
                  <a:schemeClr val="accent3"/>
                </a:gs>
                <a:gs pos="100000">
                  <a:srgbClr val="0070C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42900" tIns="21450" rIns="42900" bIns="214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67" b="0" i="0">
                <a:solidFill>
                  <a:schemeClr val="lt1"/>
                </a:solidFill>
                <a:latin typeface="Segoe UI" panose="020B0502040204020203" pitchFamily="34" charset="0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366" name="Google Shape;366;p31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 preferRelativeResize="0"/>
            <p:nvPr/>
          </p:nvPicPr>
          <p:blipFill rotWithShape="1">
            <a:blip r:embed="rId2">
              <a:alphaModFix amt="30000"/>
            </a:blip>
            <a:srcRect/>
            <a:stretch/>
          </p:blipFill>
          <p:spPr>
            <a:xfrm>
              <a:off x="8365202" y="621803"/>
              <a:ext cx="3762369" cy="37623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7" name="Google Shape;367;p31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 preferRelativeResize="0"/>
            <p:nvPr/>
          </p:nvPicPr>
          <p:blipFill rotWithShape="1">
            <a:blip r:embed="rId2">
              <a:alphaModFix amt="30000"/>
            </a:blip>
            <a:srcRect/>
            <a:stretch/>
          </p:blipFill>
          <p:spPr>
            <a:xfrm>
              <a:off x="-2989394" y="621803"/>
              <a:ext cx="3762369" cy="376236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5" name="Google Shape;67;p15">
              <a:extLst>
                <a:ext uri="{FF2B5EF4-FFF2-40B4-BE49-F238E27FC236}">
                  <a16:creationId xmlns:a16="http://schemas.microsoft.com/office/drawing/2014/main" id="{59EF79C9-532E-EB4D-88E4-C7C259E889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 userDrawn="1"/>
          </p:nvCxnSpPr>
          <p:spPr>
            <a:xfrm>
              <a:off x="630203" y="4782911"/>
              <a:ext cx="8513100" cy="0"/>
            </a:xfrm>
            <a:prstGeom prst="straightConnector1">
              <a:avLst/>
            </a:prstGeom>
            <a:noFill/>
            <a:ln w="12700" cap="flat" cmpd="sng">
              <a:solidFill>
                <a:srgbClr val="627597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369" name="Google Shape;369;p31"/>
          <p:cNvSpPr txBox="1">
            <a:spLocks noGrp="1"/>
          </p:cNvSpPr>
          <p:nvPr>
            <p:ph type="title"/>
          </p:nvPr>
        </p:nvSpPr>
        <p:spPr>
          <a:xfrm>
            <a:off x="1292352" y="1121664"/>
            <a:ext cx="9595200" cy="560800"/>
          </a:xfrm>
          <a:prstGeom prst="rect">
            <a:avLst/>
          </a:prstGeom>
        </p:spPr>
        <p:txBody>
          <a:bodyPr spcFirstLastPara="1" wrap="square" lIns="45700" tIns="18275" rIns="45700" bIns="1827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400"/>
              <a:buNone/>
              <a:defRPr b="1" i="0">
                <a:latin typeface="Segoe UI" panose="020B0502040204020203" pitchFamily="34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8" name="Google Shape;368;p31"/>
          <p:cNvSpPr txBox="1">
            <a:spLocks noGrp="1"/>
          </p:cNvSpPr>
          <p:nvPr>
            <p:ph type="subTitle" idx="1"/>
          </p:nvPr>
        </p:nvSpPr>
        <p:spPr>
          <a:xfrm>
            <a:off x="4084320" y="573024"/>
            <a:ext cx="4035600" cy="207200"/>
          </a:xfrm>
          <a:prstGeom prst="rect">
            <a:avLst/>
          </a:prstGeom>
        </p:spPr>
        <p:txBody>
          <a:bodyPr spcFirstLastPara="1" wrap="square" lIns="45700" tIns="18275" rIns="45700" bIns="18275" anchor="t" anchorCtr="0">
            <a:noAutofit/>
          </a:bodyPr>
          <a:lstStyle>
            <a:lvl1pPr marL="0" lvl="0" indent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1067" b="0" i="0">
                <a:latin typeface="Segoe UI" panose="020B0502040204020203" pitchFamily="34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>
            <a:endParaRPr/>
          </a:p>
        </p:txBody>
      </p:sp>
      <p:sp>
        <p:nvSpPr>
          <p:cNvPr id="370" name="Google Shape;370;p31"/>
          <p:cNvSpPr>
            <a:spLocks noGrp="1"/>
          </p:cNvSpPr>
          <p:nvPr>
            <p:ph type="pic" idx="2"/>
          </p:nvPr>
        </p:nvSpPr>
        <p:spPr>
          <a:xfrm>
            <a:off x="1280160" y="2097024"/>
            <a:ext cx="3133200" cy="19872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b="0" i="0"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373" name="Google Shape;373;p31"/>
          <p:cNvSpPr txBox="1">
            <a:spLocks noGrp="1"/>
          </p:cNvSpPr>
          <p:nvPr>
            <p:ph type="body" idx="5"/>
          </p:nvPr>
        </p:nvSpPr>
        <p:spPr>
          <a:xfrm>
            <a:off x="1721555" y="4255008"/>
            <a:ext cx="2268555" cy="292800"/>
          </a:xfrm>
          <a:prstGeom prst="rect">
            <a:avLst/>
          </a:prstGeom>
        </p:spPr>
        <p:txBody>
          <a:bodyPr spcFirstLastPara="1" wrap="square" lIns="45700" tIns="18275" rIns="45700" bIns="18275" anchor="t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 b="1" i="0">
                <a:solidFill>
                  <a:schemeClr val="bg1"/>
                </a:solidFill>
                <a:latin typeface="Segoe UI" panose="020B0502040204020203" pitchFamily="34" charset="0"/>
              </a:defRPr>
            </a:lvl1pPr>
            <a:lvl2pPr marL="1219170" lvl="1" indent="-39792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467"/>
            </a:lvl2pPr>
            <a:lvl3pPr marL="1828754" lvl="2" indent="-39792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467"/>
            </a:lvl3pPr>
            <a:lvl4pPr marL="2438339" lvl="3" indent="-39792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467"/>
            </a:lvl4pPr>
            <a:lvl5pPr marL="3047924" lvl="4" indent="-39792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467"/>
            </a:lvl5pPr>
            <a:lvl6pPr marL="3657509" lvl="5" indent="-39792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467"/>
            </a:lvl6pPr>
            <a:lvl7pPr marL="4267093" lvl="6" indent="-39792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467"/>
            </a:lvl7pPr>
            <a:lvl8pPr marL="4876678" lvl="7" indent="-39792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467"/>
            </a:lvl8pPr>
            <a:lvl9pPr marL="5486263" lvl="8" indent="-39792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467"/>
            </a:lvl9pPr>
          </a:lstStyle>
          <a:p>
            <a:endParaRPr/>
          </a:p>
        </p:txBody>
      </p:sp>
      <p:sp>
        <p:nvSpPr>
          <p:cNvPr id="374" name="Google Shape;374;p31"/>
          <p:cNvSpPr txBox="1">
            <a:spLocks noGrp="1"/>
          </p:cNvSpPr>
          <p:nvPr>
            <p:ph type="body" idx="6"/>
          </p:nvPr>
        </p:nvSpPr>
        <p:spPr>
          <a:xfrm>
            <a:off x="1487424" y="4596384"/>
            <a:ext cx="2731200" cy="1084400"/>
          </a:xfrm>
          <a:prstGeom prst="rect">
            <a:avLst/>
          </a:prstGeom>
        </p:spPr>
        <p:txBody>
          <a:bodyPr spcFirstLastPara="1" wrap="square" lIns="45700" tIns="18275" rIns="45700" bIns="18275" anchor="t" anchorCtr="0">
            <a:noAutofit/>
          </a:bodyPr>
          <a:lstStyle>
            <a:lvl1pPr marL="0" lvl="0" indent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1067" b="0" i="0">
                <a:latin typeface="Segoe UI" panose="020B0502040204020203" pitchFamily="34" charset="0"/>
              </a:defRPr>
            </a:lvl1pPr>
            <a:lvl2pPr marL="1219170" lvl="1" indent="-372524" algn="ctr">
              <a:spcBef>
                <a:spcPts val="0"/>
              </a:spcBef>
              <a:spcAft>
                <a:spcPts val="0"/>
              </a:spcAft>
              <a:buSzPts val="800"/>
              <a:buChar char="○"/>
              <a:defRPr sz="1067"/>
            </a:lvl2pPr>
            <a:lvl3pPr marL="1828754" lvl="2" indent="-372524" algn="ctr">
              <a:spcBef>
                <a:spcPts val="0"/>
              </a:spcBef>
              <a:spcAft>
                <a:spcPts val="0"/>
              </a:spcAft>
              <a:buSzPts val="800"/>
              <a:buChar char="■"/>
              <a:defRPr sz="1067"/>
            </a:lvl3pPr>
            <a:lvl4pPr marL="2438339" lvl="3" indent="-372524" algn="ctr">
              <a:spcBef>
                <a:spcPts val="0"/>
              </a:spcBef>
              <a:spcAft>
                <a:spcPts val="0"/>
              </a:spcAft>
              <a:buSzPts val="800"/>
              <a:buChar char="●"/>
              <a:defRPr sz="1067"/>
            </a:lvl4pPr>
            <a:lvl5pPr marL="3047924" lvl="4" indent="-372524" algn="ctr">
              <a:spcBef>
                <a:spcPts val="0"/>
              </a:spcBef>
              <a:spcAft>
                <a:spcPts val="0"/>
              </a:spcAft>
              <a:buSzPts val="800"/>
              <a:buChar char="○"/>
              <a:defRPr sz="1067"/>
            </a:lvl5pPr>
            <a:lvl6pPr marL="3657509" lvl="5" indent="-372524" algn="ctr">
              <a:spcBef>
                <a:spcPts val="0"/>
              </a:spcBef>
              <a:spcAft>
                <a:spcPts val="0"/>
              </a:spcAft>
              <a:buSzPts val="800"/>
              <a:buChar char="■"/>
              <a:defRPr sz="1067"/>
            </a:lvl6pPr>
            <a:lvl7pPr marL="4267093" lvl="6" indent="-372524" algn="ctr">
              <a:spcBef>
                <a:spcPts val="0"/>
              </a:spcBef>
              <a:spcAft>
                <a:spcPts val="0"/>
              </a:spcAft>
              <a:buSzPts val="800"/>
              <a:buChar char="●"/>
              <a:defRPr sz="1067"/>
            </a:lvl7pPr>
            <a:lvl8pPr marL="4876678" lvl="7" indent="-372524" algn="ctr">
              <a:spcBef>
                <a:spcPts val="0"/>
              </a:spcBef>
              <a:spcAft>
                <a:spcPts val="0"/>
              </a:spcAft>
              <a:buSzPts val="800"/>
              <a:buChar char="○"/>
              <a:defRPr sz="1067"/>
            </a:lvl8pPr>
            <a:lvl9pPr marL="5486263" lvl="8" indent="-372524" algn="ctr">
              <a:spcBef>
                <a:spcPts val="0"/>
              </a:spcBef>
              <a:spcAft>
                <a:spcPts val="0"/>
              </a:spcAft>
              <a:buSzPts val="800"/>
              <a:buChar char="■"/>
              <a:defRPr sz="1067"/>
            </a:lvl9pPr>
          </a:lstStyle>
          <a:p>
            <a:endParaRPr/>
          </a:p>
        </p:txBody>
      </p:sp>
      <p:sp>
        <p:nvSpPr>
          <p:cNvPr id="22" name="Google Shape;370;p31">
            <a:extLst>
              <a:ext uri="{FF2B5EF4-FFF2-40B4-BE49-F238E27FC236}">
                <a16:creationId xmlns:a16="http://schemas.microsoft.com/office/drawing/2014/main" id="{26B93829-5EF5-CA41-B05B-10A28F1A387C}"/>
              </a:ext>
            </a:extLst>
          </p:cNvPr>
          <p:cNvSpPr>
            <a:spLocks noGrp="1"/>
          </p:cNvSpPr>
          <p:nvPr>
            <p:ph type="pic" idx="14"/>
          </p:nvPr>
        </p:nvSpPr>
        <p:spPr>
          <a:xfrm>
            <a:off x="4535424" y="2097024"/>
            <a:ext cx="3133200" cy="19872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b="0" i="0"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375" name="Google Shape;375;p31"/>
          <p:cNvSpPr txBox="1">
            <a:spLocks noGrp="1"/>
          </p:cNvSpPr>
          <p:nvPr>
            <p:ph type="body" idx="7"/>
          </p:nvPr>
        </p:nvSpPr>
        <p:spPr>
          <a:xfrm>
            <a:off x="4922944" y="4249364"/>
            <a:ext cx="2343944" cy="292800"/>
          </a:xfrm>
          <a:prstGeom prst="rect">
            <a:avLst/>
          </a:prstGeom>
        </p:spPr>
        <p:txBody>
          <a:bodyPr spcFirstLastPara="1" wrap="square" lIns="45700" tIns="18275" rIns="45700" bIns="18275" anchor="t" anchorCtr="0">
            <a:no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 b="1" i="0">
                <a:solidFill>
                  <a:schemeClr val="bg1"/>
                </a:solidFill>
                <a:latin typeface="Segoe UI" panose="020B0502040204020203" pitchFamily="34" charset="0"/>
              </a:defRPr>
            </a:lvl1pPr>
            <a:lvl2pPr marL="1219170" lvl="1" indent="-39792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467"/>
            </a:lvl2pPr>
            <a:lvl3pPr marL="1828754" lvl="2" indent="-39792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467"/>
            </a:lvl3pPr>
            <a:lvl4pPr marL="2438339" lvl="3" indent="-39792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467"/>
            </a:lvl4pPr>
            <a:lvl5pPr marL="3047924" lvl="4" indent="-39792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467"/>
            </a:lvl5pPr>
            <a:lvl6pPr marL="3657509" lvl="5" indent="-39792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467"/>
            </a:lvl6pPr>
            <a:lvl7pPr marL="4267093" lvl="6" indent="-39792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467"/>
            </a:lvl7pPr>
            <a:lvl8pPr marL="4876678" lvl="7" indent="-39792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467"/>
            </a:lvl8pPr>
            <a:lvl9pPr marL="5486263" lvl="8" indent="-39792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467"/>
            </a:lvl9pPr>
          </a:lstStyle>
          <a:p>
            <a:endParaRPr/>
          </a:p>
        </p:txBody>
      </p:sp>
      <p:sp>
        <p:nvSpPr>
          <p:cNvPr id="376" name="Google Shape;376;p31"/>
          <p:cNvSpPr txBox="1">
            <a:spLocks noGrp="1"/>
          </p:cNvSpPr>
          <p:nvPr>
            <p:ph type="body" idx="8"/>
          </p:nvPr>
        </p:nvSpPr>
        <p:spPr>
          <a:xfrm>
            <a:off x="4726508" y="4596384"/>
            <a:ext cx="2731200" cy="1084400"/>
          </a:xfrm>
          <a:prstGeom prst="rect">
            <a:avLst/>
          </a:prstGeom>
        </p:spPr>
        <p:txBody>
          <a:bodyPr spcFirstLastPara="1" wrap="square" lIns="45700" tIns="18275" rIns="45700" bIns="18275" anchor="t" anchorCtr="0">
            <a:noAutofit/>
          </a:bodyPr>
          <a:lstStyle>
            <a:lvl1pPr marL="0" lvl="0" indent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 b="0" i="0">
                <a:latin typeface="Segoe UI" panose="020B0502040204020203" pitchFamily="34" charset="0"/>
              </a:defRPr>
            </a:lvl1pPr>
            <a:lvl2pPr marL="1219170" lvl="1" indent="-372524" algn="ctr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1067"/>
            </a:lvl2pPr>
            <a:lvl3pPr marL="1828754" lvl="2" indent="-372524" algn="ctr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1067"/>
            </a:lvl3pPr>
            <a:lvl4pPr marL="2438339" lvl="3" indent="-372524" algn="ctr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1067"/>
            </a:lvl4pPr>
            <a:lvl5pPr marL="3047924" lvl="4" indent="-372524" algn="ctr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1067"/>
            </a:lvl5pPr>
            <a:lvl6pPr marL="3657509" lvl="5" indent="-372524" algn="ctr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1067"/>
            </a:lvl6pPr>
            <a:lvl7pPr marL="4267093" lvl="6" indent="-372524" algn="ctr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1067"/>
            </a:lvl7pPr>
            <a:lvl8pPr marL="4876678" lvl="7" indent="-372524" algn="ctr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1067"/>
            </a:lvl8pPr>
            <a:lvl9pPr marL="5486263" lvl="8" indent="-372524" algn="ctr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1067"/>
            </a:lvl9pPr>
          </a:lstStyle>
          <a:p>
            <a:endParaRPr/>
          </a:p>
        </p:txBody>
      </p:sp>
      <p:sp>
        <p:nvSpPr>
          <p:cNvPr id="23" name="Google Shape;370;p31">
            <a:extLst>
              <a:ext uri="{FF2B5EF4-FFF2-40B4-BE49-F238E27FC236}">
                <a16:creationId xmlns:a16="http://schemas.microsoft.com/office/drawing/2014/main" id="{1487CB7F-B5A7-BD46-92B5-05371B90E3A6}"/>
              </a:ext>
            </a:extLst>
          </p:cNvPr>
          <p:cNvSpPr>
            <a:spLocks noGrp="1"/>
          </p:cNvSpPr>
          <p:nvPr>
            <p:ph type="pic" idx="15"/>
          </p:nvPr>
        </p:nvSpPr>
        <p:spPr>
          <a:xfrm>
            <a:off x="7778496" y="2097024"/>
            <a:ext cx="3133200" cy="19872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b="0" i="0"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377" name="Google Shape;377;p31"/>
          <p:cNvSpPr txBox="1">
            <a:spLocks noGrp="1"/>
          </p:cNvSpPr>
          <p:nvPr>
            <p:ph type="body" idx="9"/>
          </p:nvPr>
        </p:nvSpPr>
        <p:spPr>
          <a:xfrm>
            <a:off x="7979184" y="4242816"/>
            <a:ext cx="2725584" cy="292800"/>
          </a:xfrm>
          <a:prstGeom prst="rect">
            <a:avLst/>
          </a:prstGeom>
        </p:spPr>
        <p:txBody>
          <a:bodyPr spcFirstLastPara="1" wrap="square" lIns="45700" tIns="18275" rIns="45700" bIns="18275" anchor="t" anchorCtr="0">
            <a:no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 b="1" i="0">
                <a:solidFill>
                  <a:schemeClr val="bg1"/>
                </a:solidFill>
                <a:latin typeface="Segoe UI" panose="020B0502040204020203" pitchFamily="34" charset="0"/>
              </a:defRPr>
            </a:lvl1pPr>
            <a:lvl2pPr marL="1219170" lvl="1" indent="-39792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467"/>
            </a:lvl2pPr>
            <a:lvl3pPr marL="1828754" lvl="2" indent="-39792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467"/>
            </a:lvl3pPr>
            <a:lvl4pPr marL="2438339" lvl="3" indent="-39792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467"/>
            </a:lvl4pPr>
            <a:lvl5pPr marL="3047924" lvl="4" indent="-39792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467"/>
            </a:lvl5pPr>
            <a:lvl6pPr marL="3657509" lvl="5" indent="-39792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467"/>
            </a:lvl6pPr>
            <a:lvl7pPr marL="4267093" lvl="6" indent="-39792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467"/>
            </a:lvl7pPr>
            <a:lvl8pPr marL="4876678" lvl="7" indent="-39792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467"/>
            </a:lvl8pPr>
            <a:lvl9pPr marL="5486263" lvl="8" indent="-39792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467"/>
            </a:lvl9pPr>
          </a:lstStyle>
          <a:p>
            <a:endParaRPr/>
          </a:p>
        </p:txBody>
      </p:sp>
      <p:sp>
        <p:nvSpPr>
          <p:cNvPr id="378" name="Google Shape;378;p31"/>
          <p:cNvSpPr txBox="1">
            <a:spLocks noGrp="1"/>
          </p:cNvSpPr>
          <p:nvPr>
            <p:ph type="body" idx="13"/>
          </p:nvPr>
        </p:nvSpPr>
        <p:spPr>
          <a:xfrm>
            <a:off x="7973568" y="4584192"/>
            <a:ext cx="2731200" cy="1084400"/>
          </a:xfrm>
          <a:prstGeom prst="rect">
            <a:avLst/>
          </a:prstGeom>
        </p:spPr>
        <p:txBody>
          <a:bodyPr spcFirstLastPara="1" wrap="square" lIns="45700" tIns="18275" rIns="45700" bIns="18275" anchor="t" anchorCtr="0">
            <a:noAutofit/>
          </a:bodyPr>
          <a:lstStyle>
            <a:lvl1pPr marL="0" lvl="0" indent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 b="0" i="0">
                <a:latin typeface="Segoe UI" panose="020B0502040204020203" pitchFamily="34" charset="0"/>
              </a:defRPr>
            </a:lvl1pPr>
            <a:lvl2pPr marL="1219170" lvl="1" indent="-372524" algn="ctr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1067"/>
            </a:lvl2pPr>
            <a:lvl3pPr marL="1828754" lvl="2" indent="-372524" algn="ctr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1067"/>
            </a:lvl3pPr>
            <a:lvl4pPr marL="2438339" lvl="3" indent="-372524" algn="ctr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1067"/>
            </a:lvl4pPr>
            <a:lvl5pPr marL="3047924" lvl="4" indent="-372524" algn="ctr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1067"/>
            </a:lvl5pPr>
            <a:lvl6pPr marL="3657509" lvl="5" indent="-372524" algn="ctr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1067"/>
            </a:lvl6pPr>
            <a:lvl7pPr marL="4267093" lvl="6" indent="-372524" algn="ctr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1067"/>
            </a:lvl7pPr>
            <a:lvl8pPr marL="4876678" lvl="7" indent="-372524" algn="ctr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1067"/>
            </a:lvl8pPr>
            <a:lvl9pPr marL="5486263" lvl="8" indent="-372524" algn="ctr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1067"/>
            </a:lvl9pPr>
          </a:lstStyle>
          <a:p>
            <a:endParaRPr/>
          </a:p>
        </p:txBody>
      </p:sp>
      <p:sp>
        <p:nvSpPr>
          <p:cNvPr id="24" name="Google Shape;268;p27">
            <a:extLst>
              <a:ext uri="{FF2B5EF4-FFF2-40B4-BE49-F238E27FC236}">
                <a16:creationId xmlns:a16="http://schemas.microsoft.com/office/drawing/2014/main" id="{F8758C0D-7D77-1D4E-AAC0-350EE46A5A6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 userDrawn="1"/>
        </p:nvSpPr>
        <p:spPr>
          <a:xfrm>
            <a:off x="7266888" y="6534431"/>
            <a:ext cx="4794400" cy="1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200" tIns="28600" rIns="57200" bIns="28600" anchor="t" anchorCtr="0">
            <a:no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67" b="0" i="0">
                <a:solidFill>
                  <a:schemeClr val="lt1"/>
                </a:solidFill>
                <a:latin typeface="Segoe UI" panose="020B0502040204020203" pitchFamily="34" charset="0"/>
                <a:ea typeface="Helvetica Neue"/>
                <a:cs typeface="Helvetica Neue"/>
                <a:sym typeface="Helvetica Neue"/>
              </a:rPr>
              <a:pPr marL="0" marR="0" lvl="0" indent="0" algn="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667" b="0" i="0">
              <a:solidFill>
                <a:schemeClr val="lt1"/>
              </a:solidFill>
              <a:latin typeface="Segoe UI" panose="020B0502040204020203" pitchFamily="34" charset="0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" name="Google Shape;56;p14">
            <a:extLst>
              <a:ext uri="{FF2B5EF4-FFF2-40B4-BE49-F238E27FC236}">
                <a16:creationId xmlns:a16="http://schemas.microsoft.com/office/drawing/2014/main" id="{F2EC542B-7F0B-A194-BC9C-0C0C54A2575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 userDrawn="1"/>
        </p:nvSpPr>
        <p:spPr>
          <a:xfrm>
            <a:off x="789259" y="6534431"/>
            <a:ext cx="4794400" cy="1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200" tIns="28600" rIns="57200" bIns="2860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7" b="0" i="0" u="none" strike="noStrike" cap="none">
                <a:solidFill>
                  <a:srgbClr val="627597"/>
                </a:solidFill>
                <a:latin typeface="Segoe UI" panose="020B0502040204020203" pitchFamily="34" charset="0"/>
                <a:ea typeface="Helvetica Neue"/>
                <a:cs typeface="Helvetica Neue"/>
                <a:sym typeface="Helvetica Neue"/>
              </a:rPr>
              <a:t>Accelerate Developer Productivity L100</a:t>
            </a:r>
            <a:endParaRPr sz="933" b="0" i="0"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197876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Five Bars" preserve="1" userDrawn="1">
  <p:cSld name="Five Bars"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7A0049F-C128-6C1E-65AC-EACAE4F199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40271" y="260770"/>
            <a:ext cx="12204568" cy="6116445"/>
            <a:chOff x="630203" y="195577"/>
            <a:chExt cx="9153426" cy="4587334"/>
          </a:xfrm>
        </p:grpSpPr>
        <p:pic>
          <p:nvPicPr>
            <p:cNvPr id="383" name="Google Shape;383;p32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 preferRelativeResize="0"/>
            <p:nvPr/>
          </p:nvPicPr>
          <p:blipFill rotWithShape="1">
            <a:blip r:embed="rId2">
              <a:alphaModFix amt="30000"/>
            </a:blip>
            <a:srcRect/>
            <a:stretch/>
          </p:blipFill>
          <p:spPr>
            <a:xfrm>
              <a:off x="6021260" y="692404"/>
              <a:ext cx="3762369" cy="376236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84" name="Google Shape;384;p32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3742146" y="439574"/>
              <a:ext cx="3149100" cy="501000"/>
            </a:xfrm>
            <a:prstGeom prst="roundRect">
              <a:avLst>
                <a:gd name="adj" fmla="val 50000"/>
              </a:avLst>
            </a:prstGeom>
            <a:solidFill>
              <a:srgbClr val="1F9CF0"/>
            </a:solidFill>
            <a:ln>
              <a:noFill/>
            </a:ln>
          </p:spPr>
          <p:txBody>
            <a:bodyPr spcFirstLastPara="1" wrap="square" lIns="42900" tIns="21450" rIns="42900" bIns="214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67" b="0" i="0">
                <a:solidFill>
                  <a:schemeClr val="lt1"/>
                </a:solidFill>
                <a:latin typeface="Segoe UI" panose="020B0502040204020203" pitchFamily="34" charset="0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85" name="Google Shape;385;p32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3496129" y="195577"/>
              <a:ext cx="987842" cy="986358"/>
              <a:chOff x="6104965" y="2265289"/>
              <a:chExt cx="1855800" cy="1855800"/>
            </a:xfrm>
          </p:grpSpPr>
          <p:sp>
            <p:nvSpPr>
              <p:cNvPr id="386" name="Google Shape;386;p32"/>
              <p:cNvSpPr/>
              <p:nvPr/>
            </p:nvSpPr>
            <p:spPr>
              <a:xfrm>
                <a:off x="6104965" y="2265289"/>
                <a:ext cx="1855800" cy="1855800"/>
              </a:xfrm>
              <a:prstGeom prst="ellipse">
                <a:avLst/>
              </a:prstGeom>
              <a:solidFill>
                <a:srgbClr val="1F9CF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42900" tIns="21450" rIns="42900" bIns="2145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67" b="0" i="0">
                  <a:solidFill>
                    <a:schemeClr val="lt1"/>
                  </a:solidFill>
                  <a:latin typeface="Segoe UI" panose="020B0502040204020203" pitchFamily="34" charset="0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7" name="Google Shape;387;p32"/>
              <p:cNvSpPr/>
              <p:nvPr/>
            </p:nvSpPr>
            <p:spPr>
              <a:xfrm>
                <a:off x="6326458" y="2482124"/>
                <a:ext cx="1422000" cy="1422000"/>
              </a:xfrm>
              <a:prstGeom prst="ellipse">
                <a:avLst/>
              </a:prstGeom>
              <a:solidFill>
                <a:srgbClr val="1F9CF0">
                  <a:alpha val="49800"/>
                </a:srgbClr>
              </a:solidFill>
              <a:ln>
                <a:noFill/>
              </a:ln>
              <a:effectLst>
                <a:outerShdw blurRad="889000" dist="50800" dir="5400000" sx="89000" sy="89000" algn="ctr" rotWithShape="0">
                  <a:srgbClr val="000000">
                    <a:alpha val="48630"/>
                  </a:srgbClr>
                </a:outerShdw>
              </a:effectLst>
            </p:spPr>
            <p:txBody>
              <a:bodyPr spcFirstLastPara="1" wrap="square" lIns="42900" tIns="21450" rIns="42900" bIns="2145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67" b="0" i="0">
                  <a:solidFill>
                    <a:schemeClr val="lt1"/>
                  </a:solidFill>
                  <a:latin typeface="Segoe UI" panose="020B0502040204020203" pitchFamily="34" charset="0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8" name="Google Shape;388;p32"/>
              <p:cNvSpPr/>
              <p:nvPr/>
            </p:nvSpPr>
            <p:spPr>
              <a:xfrm>
                <a:off x="6566834" y="2724359"/>
                <a:ext cx="942600" cy="942600"/>
              </a:xfrm>
              <a:prstGeom prst="ellipse">
                <a:avLst/>
              </a:prstGeom>
              <a:solidFill>
                <a:srgbClr val="1F9CF0"/>
              </a:solidFill>
              <a:ln>
                <a:noFill/>
              </a:ln>
            </p:spPr>
            <p:txBody>
              <a:bodyPr spcFirstLastPara="1" wrap="square" lIns="42900" tIns="21450" rIns="42900" bIns="2145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67" b="0" i="0">
                  <a:solidFill>
                    <a:schemeClr val="lt1"/>
                  </a:solidFill>
                  <a:latin typeface="Segoe UI" panose="020B0502040204020203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89" name="Google Shape;389;p32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4469544" y="1304571"/>
              <a:ext cx="3149100" cy="501000"/>
            </a:xfrm>
            <a:prstGeom prst="roundRect">
              <a:avLst>
                <a:gd name="adj" fmla="val 50000"/>
              </a:avLst>
            </a:prstGeom>
            <a:solidFill>
              <a:srgbClr val="007ACC"/>
            </a:solidFill>
            <a:ln>
              <a:noFill/>
            </a:ln>
          </p:spPr>
          <p:txBody>
            <a:bodyPr spcFirstLastPara="1" wrap="square" lIns="42900" tIns="21450" rIns="42900" bIns="214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67" b="0" i="0">
                <a:solidFill>
                  <a:schemeClr val="lt1"/>
                </a:solidFill>
                <a:latin typeface="Segoe UI" panose="020B0502040204020203" pitchFamily="34" charset="0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90" name="Google Shape;390;p32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4223528" y="1061877"/>
              <a:ext cx="987842" cy="986358"/>
              <a:chOff x="6104965" y="2265289"/>
              <a:chExt cx="1855800" cy="1855800"/>
            </a:xfrm>
          </p:grpSpPr>
          <p:sp>
            <p:nvSpPr>
              <p:cNvPr id="391" name="Google Shape;391;p32"/>
              <p:cNvSpPr/>
              <p:nvPr/>
            </p:nvSpPr>
            <p:spPr>
              <a:xfrm>
                <a:off x="6104965" y="2265289"/>
                <a:ext cx="1855800" cy="1855800"/>
              </a:xfrm>
              <a:prstGeom prst="ellipse">
                <a:avLst/>
              </a:prstGeom>
              <a:solidFill>
                <a:srgbClr val="007ACC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42900" tIns="21450" rIns="42900" bIns="2145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67" b="0" i="0">
                  <a:solidFill>
                    <a:schemeClr val="lt1"/>
                  </a:solidFill>
                  <a:latin typeface="Segoe UI" panose="020B0502040204020203" pitchFamily="34" charset="0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2" name="Google Shape;392;p32"/>
              <p:cNvSpPr/>
              <p:nvPr/>
            </p:nvSpPr>
            <p:spPr>
              <a:xfrm>
                <a:off x="6326458" y="2482124"/>
                <a:ext cx="1422000" cy="1422000"/>
              </a:xfrm>
              <a:prstGeom prst="ellipse">
                <a:avLst/>
              </a:prstGeom>
              <a:solidFill>
                <a:srgbClr val="007ACC">
                  <a:alpha val="49800"/>
                </a:srgbClr>
              </a:solidFill>
              <a:ln>
                <a:noFill/>
              </a:ln>
              <a:effectLst>
                <a:outerShdw blurRad="889000" dist="50800" dir="5400000" sx="89000" sy="89000" algn="ctr" rotWithShape="0">
                  <a:srgbClr val="000000">
                    <a:alpha val="48630"/>
                  </a:srgbClr>
                </a:outerShdw>
              </a:effectLst>
            </p:spPr>
            <p:txBody>
              <a:bodyPr spcFirstLastPara="1" wrap="square" lIns="42900" tIns="21450" rIns="42900" bIns="2145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67" b="0" i="0">
                  <a:solidFill>
                    <a:schemeClr val="lt1"/>
                  </a:solidFill>
                  <a:latin typeface="Segoe UI" panose="020B0502040204020203" pitchFamily="34" charset="0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3" name="Google Shape;393;p32"/>
              <p:cNvSpPr/>
              <p:nvPr/>
            </p:nvSpPr>
            <p:spPr>
              <a:xfrm>
                <a:off x="6566834" y="2724359"/>
                <a:ext cx="942600" cy="942600"/>
              </a:xfrm>
              <a:prstGeom prst="ellipse">
                <a:avLst/>
              </a:prstGeom>
              <a:solidFill>
                <a:srgbClr val="007ACC"/>
              </a:solidFill>
              <a:ln>
                <a:noFill/>
              </a:ln>
            </p:spPr>
            <p:txBody>
              <a:bodyPr spcFirstLastPara="1" wrap="square" lIns="42900" tIns="21450" rIns="42900" bIns="2145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67" b="0" i="0">
                  <a:solidFill>
                    <a:schemeClr val="lt1"/>
                  </a:solidFill>
                  <a:latin typeface="Segoe UI" panose="020B0502040204020203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94" name="Google Shape;394;p32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4469544" y="3037169"/>
              <a:ext cx="3149100" cy="501000"/>
            </a:xfrm>
            <a:prstGeom prst="roundRect">
              <a:avLst>
                <a:gd name="adj" fmla="val 50000"/>
              </a:avLst>
            </a:prstGeom>
            <a:solidFill>
              <a:srgbClr val="8661C5"/>
            </a:solidFill>
            <a:ln>
              <a:noFill/>
            </a:ln>
          </p:spPr>
          <p:txBody>
            <a:bodyPr spcFirstLastPara="1" wrap="square" lIns="42900" tIns="21450" rIns="42900" bIns="214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67" b="0" i="0">
                <a:solidFill>
                  <a:schemeClr val="lt1"/>
                </a:solidFill>
                <a:latin typeface="Segoe UI" panose="020B0502040204020203" pitchFamily="34" charset="0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95" name="Google Shape;395;p32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4223528" y="2794475"/>
              <a:ext cx="987842" cy="986358"/>
              <a:chOff x="6104965" y="2265289"/>
              <a:chExt cx="1855800" cy="1855800"/>
            </a:xfrm>
          </p:grpSpPr>
          <p:sp>
            <p:nvSpPr>
              <p:cNvPr id="396" name="Google Shape;396;p32"/>
              <p:cNvSpPr/>
              <p:nvPr/>
            </p:nvSpPr>
            <p:spPr>
              <a:xfrm>
                <a:off x="6104965" y="2265289"/>
                <a:ext cx="1855800" cy="1855800"/>
              </a:xfrm>
              <a:prstGeom prst="ellipse">
                <a:avLst/>
              </a:prstGeom>
              <a:solidFill>
                <a:srgbClr val="8661C5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42900" tIns="21450" rIns="42900" bIns="2145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67" b="0" i="0">
                  <a:solidFill>
                    <a:schemeClr val="lt1"/>
                  </a:solidFill>
                  <a:latin typeface="Segoe UI" panose="020B0502040204020203" pitchFamily="34" charset="0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7" name="Google Shape;397;p32"/>
              <p:cNvSpPr/>
              <p:nvPr/>
            </p:nvSpPr>
            <p:spPr>
              <a:xfrm>
                <a:off x="6326458" y="2482124"/>
                <a:ext cx="1422000" cy="1422000"/>
              </a:xfrm>
              <a:prstGeom prst="ellipse">
                <a:avLst/>
              </a:prstGeom>
              <a:solidFill>
                <a:srgbClr val="8661C5">
                  <a:alpha val="49800"/>
                </a:srgbClr>
              </a:solidFill>
              <a:ln>
                <a:noFill/>
              </a:ln>
              <a:effectLst>
                <a:outerShdw blurRad="889000" dist="50800" dir="5400000" sx="89000" sy="89000" algn="ctr" rotWithShape="0">
                  <a:srgbClr val="000000">
                    <a:alpha val="48630"/>
                  </a:srgbClr>
                </a:outerShdw>
              </a:effectLst>
            </p:spPr>
            <p:txBody>
              <a:bodyPr spcFirstLastPara="1" wrap="square" lIns="42900" tIns="21450" rIns="42900" bIns="2145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67" b="0" i="0">
                  <a:solidFill>
                    <a:schemeClr val="lt1"/>
                  </a:solidFill>
                  <a:latin typeface="Segoe UI" panose="020B0502040204020203" pitchFamily="34" charset="0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8" name="Google Shape;398;p32"/>
              <p:cNvSpPr/>
              <p:nvPr/>
            </p:nvSpPr>
            <p:spPr>
              <a:xfrm>
                <a:off x="6566834" y="2724359"/>
                <a:ext cx="942600" cy="942600"/>
              </a:xfrm>
              <a:prstGeom prst="ellipse">
                <a:avLst/>
              </a:prstGeom>
              <a:solidFill>
                <a:srgbClr val="8661C5"/>
              </a:solidFill>
              <a:ln>
                <a:noFill/>
              </a:ln>
            </p:spPr>
            <p:txBody>
              <a:bodyPr spcFirstLastPara="1" wrap="square" lIns="42900" tIns="21450" rIns="42900" bIns="2145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67" b="0" i="0">
                  <a:solidFill>
                    <a:schemeClr val="lt1"/>
                  </a:solidFill>
                  <a:latin typeface="Segoe UI" panose="020B0502040204020203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99" name="Google Shape;399;p32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3742146" y="3903468"/>
              <a:ext cx="3149100" cy="501000"/>
            </a:xfrm>
            <a:prstGeom prst="roundRect">
              <a:avLst>
                <a:gd name="adj" fmla="val 50000"/>
              </a:avLst>
            </a:prstGeom>
            <a:solidFill>
              <a:srgbClr val="352559"/>
            </a:solidFill>
            <a:ln>
              <a:noFill/>
            </a:ln>
          </p:spPr>
          <p:txBody>
            <a:bodyPr spcFirstLastPara="1" wrap="square" lIns="42900" tIns="21450" rIns="42900" bIns="214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67" b="0" i="0">
                <a:solidFill>
                  <a:schemeClr val="lt1"/>
                </a:solidFill>
                <a:latin typeface="Segoe UI" panose="020B0502040204020203" pitchFamily="34" charset="0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00" name="Google Shape;400;p32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3496129" y="3660774"/>
              <a:ext cx="987842" cy="986358"/>
              <a:chOff x="6104965" y="2265289"/>
              <a:chExt cx="1855800" cy="1855800"/>
            </a:xfrm>
          </p:grpSpPr>
          <p:sp>
            <p:nvSpPr>
              <p:cNvPr id="401" name="Google Shape;401;p32"/>
              <p:cNvSpPr/>
              <p:nvPr/>
            </p:nvSpPr>
            <p:spPr>
              <a:xfrm>
                <a:off x="6104965" y="2265289"/>
                <a:ext cx="1855800" cy="1855800"/>
              </a:xfrm>
              <a:prstGeom prst="ellipse">
                <a:avLst/>
              </a:prstGeom>
              <a:solidFill>
                <a:srgbClr val="352559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42900" tIns="21450" rIns="42900" bIns="2145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67" b="0" i="0">
                  <a:solidFill>
                    <a:schemeClr val="lt1"/>
                  </a:solidFill>
                  <a:latin typeface="Segoe UI" panose="020B0502040204020203" pitchFamily="34" charset="0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2" name="Google Shape;402;p32"/>
              <p:cNvSpPr/>
              <p:nvPr/>
            </p:nvSpPr>
            <p:spPr>
              <a:xfrm>
                <a:off x="6326458" y="2482124"/>
                <a:ext cx="1422000" cy="1422000"/>
              </a:xfrm>
              <a:prstGeom prst="ellipse">
                <a:avLst/>
              </a:prstGeom>
              <a:solidFill>
                <a:srgbClr val="352559">
                  <a:alpha val="49800"/>
                </a:srgbClr>
              </a:solidFill>
              <a:ln>
                <a:noFill/>
              </a:ln>
              <a:effectLst>
                <a:outerShdw blurRad="889000" dist="50800" dir="5400000" sx="89000" sy="89000" algn="ctr" rotWithShape="0">
                  <a:srgbClr val="000000">
                    <a:alpha val="48630"/>
                  </a:srgbClr>
                </a:outerShdw>
              </a:effectLst>
            </p:spPr>
            <p:txBody>
              <a:bodyPr spcFirstLastPara="1" wrap="square" lIns="42900" tIns="21450" rIns="42900" bIns="2145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67" b="0" i="0">
                  <a:solidFill>
                    <a:schemeClr val="lt1"/>
                  </a:solidFill>
                  <a:latin typeface="Segoe UI" panose="020B0502040204020203" pitchFamily="34" charset="0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3" name="Google Shape;403;p32"/>
              <p:cNvSpPr/>
              <p:nvPr/>
            </p:nvSpPr>
            <p:spPr>
              <a:xfrm>
                <a:off x="6566834" y="2724359"/>
                <a:ext cx="942600" cy="942600"/>
              </a:xfrm>
              <a:prstGeom prst="ellipse">
                <a:avLst/>
              </a:prstGeom>
              <a:solidFill>
                <a:srgbClr val="352559"/>
              </a:solidFill>
              <a:ln>
                <a:noFill/>
              </a:ln>
            </p:spPr>
            <p:txBody>
              <a:bodyPr spcFirstLastPara="1" wrap="square" lIns="42900" tIns="21450" rIns="42900" bIns="2145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67" b="0" i="0">
                  <a:solidFill>
                    <a:schemeClr val="lt1"/>
                  </a:solidFill>
                  <a:latin typeface="Segoe UI" panose="020B0502040204020203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04" name="Google Shape;404;p32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5198187" y="2170870"/>
              <a:ext cx="3149100" cy="501000"/>
            </a:xfrm>
            <a:prstGeom prst="roundRect">
              <a:avLst>
                <a:gd name="adj" fmla="val 50000"/>
              </a:avLst>
            </a:prstGeom>
            <a:solidFill>
              <a:srgbClr val="28AFEA"/>
            </a:solidFill>
            <a:ln>
              <a:noFill/>
            </a:ln>
          </p:spPr>
          <p:txBody>
            <a:bodyPr spcFirstLastPara="1" wrap="square" lIns="42900" tIns="21450" rIns="42900" bIns="214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67" b="0" i="0">
                <a:solidFill>
                  <a:schemeClr val="lt1"/>
                </a:solidFill>
                <a:latin typeface="Segoe UI" panose="020B0502040204020203" pitchFamily="34" charset="0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05" name="Google Shape;405;p32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4952171" y="1928176"/>
              <a:ext cx="987842" cy="986358"/>
              <a:chOff x="6104965" y="2265289"/>
              <a:chExt cx="1855800" cy="1855800"/>
            </a:xfrm>
          </p:grpSpPr>
          <p:sp>
            <p:nvSpPr>
              <p:cNvPr id="406" name="Google Shape;406;p32"/>
              <p:cNvSpPr/>
              <p:nvPr/>
            </p:nvSpPr>
            <p:spPr>
              <a:xfrm>
                <a:off x="6104965" y="2265289"/>
                <a:ext cx="1855800" cy="1855800"/>
              </a:xfrm>
              <a:prstGeom prst="ellipse">
                <a:avLst/>
              </a:prstGeom>
              <a:solidFill>
                <a:srgbClr val="28AFEA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42900" tIns="21450" rIns="42900" bIns="2145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67" b="0" i="0">
                  <a:solidFill>
                    <a:schemeClr val="lt1"/>
                  </a:solidFill>
                  <a:latin typeface="Segoe UI" panose="020B0502040204020203" pitchFamily="34" charset="0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7" name="Google Shape;407;p32"/>
              <p:cNvSpPr/>
              <p:nvPr/>
            </p:nvSpPr>
            <p:spPr>
              <a:xfrm>
                <a:off x="6326458" y="2482124"/>
                <a:ext cx="1422000" cy="1422000"/>
              </a:xfrm>
              <a:prstGeom prst="ellipse">
                <a:avLst/>
              </a:prstGeom>
              <a:solidFill>
                <a:srgbClr val="28AFEA">
                  <a:alpha val="49800"/>
                </a:srgbClr>
              </a:solidFill>
              <a:ln>
                <a:noFill/>
              </a:ln>
              <a:effectLst>
                <a:outerShdw blurRad="889000" dist="50800" dir="5400000" sx="89000" sy="89000" algn="ctr" rotWithShape="0">
                  <a:srgbClr val="000000">
                    <a:alpha val="48630"/>
                  </a:srgbClr>
                </a:outerShdw>
              </a:effectLst>
            </p:spPr>
            <p:txBody>
              <a:bodyPr spcFirstLastPara="1" wrap="square" lIns="42900" tIns="21450" rIns="42900" bIns="2145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67" b="0" i="0">
                  <a:solidFill>
                    <a:schemeClr val="lt1"/>
                  </a:solidFill>
                  <a:latin typeface="Segoe UI" panose="020B0502040204020203" pitchFamily="34" charset="0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8" name="Google Shape;408;p32"/>
              <p:cNvSpPr/>
              <p:nvPr/>
            </p:nvSpPr>
            <p:spPr>
              <a:xfrm>
                <a:off x="6566834" y="2724359"/>
                <a:ext cx="942600" cy="942600"/>
              </a:xfrm>
              <a:prstGeom prst="ellipse">
                <a:avLst/>
              </a:prstGeom>
              <a:solidFill>
                <a:srgbClr val="28AFEA"/>
              </a:solidFill>
              <a:ln>
                <a:noFill/>
              </a:ln>
            </p:spPr>
            <p:txBody>
              <a:bodyPr spcFirstLastPara="1" wrap="square" lIns="42900" tIns="21450" rIns="42900" bIns="2145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67" b="0" i="0">
                  <a:solidFill>
                    <a:schemeClr val="lt1"/>
                  </a:solidFill>
                  <a:latin typeface="Segoe UI" panose="020B0502040204020203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409" name="Google Shape;409;p32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>
            <a:xfrm>
              <a:off x="836471" y="737356"/>
              <a:ext cx="2070300" cy="0"/>
            </a:xfrm>
            <a:prstGeom prst="straightConnector1">
              <a:avLst/>
            </a:prstGeom>
            <a:noFill/>
            <a:ln w="12700" cap="flat" cmpd="sng">
              <a:solidFill>
                <a:srgbClr val="627597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0" name="Google Shape;67;p15">
              <a:extLst>
                <a:ext uri="{FF2B5EF4-FFF2-40B4-BE49-F238E27FC236}">
                  <a16:creationId xmlns:a16="http://schemas.microsoft.com/office/drawing/2014/main" id="{CD4C19BC-5DEC-DE48-9ACE-675D5E9CFD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 userDrawn="1"/>
          </p:nvCxnSpPr>
          <p:spPr>
            <a:xfrm>
              <a:off x="630203" y="4782911"/>
              <a:ext cx="8513100" cy="0"/>
            </a:xfrm>
            <a:prstGeom prst="straightConnector1">
              <a:avLst/>
            </a:prstGeom>
            <a:noFill/>
            <a:ln w="12700" cap="flat" cmpd="sng">
              <a:solidFill>
                <a:srgbClr val="627597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422" name="Google Shape;422;p32"/>
          <p:cNvSpPr txBox="1">
            <a:spLocks noGrp="1"/>
          </p:cNvSpPr>
          <p:nvPr>
            <p:ph type="title"/>
          </p:nvPr>
        </p:nvSpPr>
        <p:spPr>
          <a:xfrm>
            <a:off x="1060704" y="1243584"/>
            <a:ext cx="3108800" cy="2828400"/>
          </a:xfrm>
          <a:prstGeom prst="rect">
            <a:avLst/>
          </a:prstGeom>
        </p:spPr>
        <p:txBody>
          <a:bodyPr spcFirstLastPara="1" wrap="square" lIns="45700" tIns="18275" rIns="45700" bIns="1827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700"/>
              <a:buNone/>
              <a:defRPr sz="2667" b="0" i="0">
                <a:latin typeface="Segoe UI" panose="020B0502040204020203" pitchFamily="34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700"/>
              <a:buNone/>
              <a:defRPr sz="2267"/>
            </a:lvl2pPr>
            <a:lvl3pPr lvl="2">
              <a:spcBef>
                <a:spcPts val="0"/>
              </a:spcBef>
              <a:spcAft>
                <a:spcPts val="0"/>
              </a:spcAft>
              <a:buSzPts val="1700"/>
              <a:buNone/>
              <a:defRPr sz="2267"/>
            </a:lvl3pPr>
            <a:lvl4pPr lvl="3">
              <a:spcBef>
                <a:spcPts val="0"/>
              </a:spcBef>
              <a:spcAft>
                <a:spcPts val="0"/>
              </a:spcAft>
              <a:buSzPts val="1700"/>
              <a:buNone/>
              <a:defRPr sz="2267"/>
            </a:lvl4pPr>
            <a:lvl5pPr lvl="4">
              <a:spcBef>
                <a:spcPts val="0"/>
              </a:spcBef>
              <a:spcAft>
                <a:spcPts val="0"/>
              </a:spcAft>
              <a:buSzPts val="1700"/>
              <a:buNone/>
              <a:defRPr sz="2267"/>
            </a:lvl5pPr>
            <a:lvl6pPr lvl="5">
              <a:spcBef>
                <a:spcPts val="0"/>
              </a:spcBef>
              <a:spcAft>
                <a:spcPts val="0"/>
              </a:spcAft>
              <a:buSzPts val="1700"/>
              <a:buNone/>
              <a:defRPr sz="2267"/>
            </a:lvl6pPr>
            <a:lvl7pPr lvl="6">
              <a:spcBef>
                <a:spcPts val="0"/>
              </a:spcBef>
              <a:spcAft>
                <a:spcPts val="0"/>
              </a:spcAft>
              <a:buSzPts val="1700"/>
              <a:buNone/>
              <a:defRPr sz="2267"/>
            </a:lvl7pPr>
            <a:lvl8pPr lvl="7">
              <a:spcBef>
                <a:spcPts val="0"/>
              </a:spcBef>
              <a:spcAft>
                <a:spcPts val="0"/>
              </a:spcAft>
              <a:buSzPts val="1700"/>
              <a:buNone/>
              <a:defRPr sz="2267"/>
            </a:lvl8pPr>
            <a:lvl9pPr lvl="8">
              <a:spcBef>
                <a:spcPts val="0"/>
              </a:spcBef>
              <a:spcAft>
                <a:spcPts val="0"/>
              </a:spcAft>
              <a:buSzPts val="1700"/>
              <a:buNone/>
              <a:defRPr sz="2267"/>
            </a:lvl9pPr>
          </a:lstStyle>
          <a:p>
            <a:endParaRPr/>
          </a:p>
        </p:txBody>
      </p:sp>
      <p:sp>
        <p:nvSpPr>
          <p:cNvPr id="421" name="Google Shape;421;p32"/>
          <p:cNvSpPr txBox="1">
            <a:spLocks noGrp="1"/>
          </p:cNvSpPr>
          <p:nvPr>
            <p:ph type="subTitle" idx="14"/>
          </p:nvPr>
        </p:nvSpPr>
        <p:spPr>
          <a:xfrm>
            <a:off x="1072896" y="731520"/>
            <a:ext cx="2804000" cy="207200"/>
          </a:xfrm>
          <a:prstGeom prst="rect">
            <a:avLst/>
          </a:prstGeom>
        </p:spPr>
        <p:txBody>
          <a:bodyPr spcFirstLastPara="1" wrap="square" lIns="45700" tIns="18275" rIns="45700" bIns="18275" anchor="t" anchorCtr="0">
            <a:noAutofit/>
          </a:bodyPr>
          <a:lstStyle>
            <a:lvl1pPr marL="0" lvl="0" indent="0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 b="0" i="0">
                <a:latin typeface="Segoe UI" panose="020B0502040204020203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9;p35">
            <a:extLst>
              <a:ext uri="{FF2B5EF4-FFF2-40B4-BE49-F238E27FC236}">
                <a16:creationId xmlns:a16="http://schemas.microsoft.com/office/drawing/2014/main" id="{CD3576E2-AEB5-FF3E-CC5F-467FF2EE89AD}"/>
              </a:ext>
            </a:extLst>
          </p:cNvPr>
          <p:cNvSpPr>
            <a:spLocks noGrp="1"/>
          </p:cNvSpPr>
          <p:nvPr>
            <p:ph type="pic" idx="3"/>
          </p:nvPr>
        </p:nvSpPr>
        <p:spPr>
          <a:xfrm>
            <a:off x="5100667" y="698941"/>
            <a:ext cx="438800" cy="438800"/>
          </a:xfrm>
          <a:prstGeom prst="ellipse">
            <a:avLst/>
          </a:prstGeom>
          <a:noFill/>
          <a:ln>
            <a:noFill/>
          </a:ln>
        </p:spPr>
        <p:txBody>
          <a:bodyPr wrap="square" lIns="0" tIns="0" rIns="0" bIns="0" anchor="ctr"/>
          <a:lstStyle>
            <a:lvl1pPr marL="0" indent="0" algn="ctr">
              <a:buNone/>
              <a:defRPr sz="267" b="0" i="0"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416" name="Google Shape;416;p32"/>
          <p:cNvSpPr txBox="1">
            <a:spLocks noGrp="1"/>
          </p:cNvSpPr>
          <p:nvPr>
            <p:ph type="body" idx="1"/>
          </p:nvPr>
        </p:nvSpPr>
        <p:spPr>
          <a:xfrm>
            <a:off x="5978633" y="682752"/>
            <a:ext cx="2950400" cy="463200"/>
          </a:xfrm>
          <a:prstGeom prst="rect">
            <a:avLst/>
          </a:prstGeom>
        </p:spPr>
        <p:txBody>
          <a:bodyPr spcFirstLastPara="1" wrap="square" lIns="45700" tIns="18275" rIns="45700" bIns="18275" anchor="ctr" anchorCtr="0">
            <a:noAutofit/>
          </a:bodyPr>
          <a:lstStyle>
            <a:lvl1pPr marL="0" lvl="0" indent="0">
              <a:spcBef>
                <a:spcPts val="0"/>
              </a:spcBef>
              <a:spcAft>
                <a:spcPts val="0"/>
              </a:spcAft>
              <a:buSzPts val="800"/>
              <a:buNone/>
              <a:defRPr sz="1067" b="0" i="0">
                <a:solidFill>
                  <a:schemeClr val="bg1"/>
                </a:solidFill>
                <a:latin typeface="Segoe UI" panose="020B0502040204020203" pitchFamily="34" charset="0"/>
              </a:defRPr>
            </a:lvl1pPr>
            <a:lvl2pPr marL="1219170" lvl="1" indent="-372524">
              <a:spcBef>
                <a:spcPts val="0"/>
              </a:spcBef>
              <a:spcAft>
                <a:spcPts val="0"/>
              </a:spcAft>
              <a:buSzPts val="800"/>
              <a:buChar char="○"/>
              <a:defRPr sz="1067"/>
            </a:lvl2pPr>
            <a:lvl3pPr marL="1828754" lvl="2" indent="-372524">
              <a:spcBef>
                <a:spcPts val="0"/>
              </a:spcBef>
              <a:spcAft>
                <a:spcPts val="0"/>
              </a:spcAft>
              <a:buSzPts val="800"/>
              <a:buChar char="■"/>
              <a:defRPr sz="1067"/>
            </a:lvl3pPr>
            <a:lvl4pPr marL="2438339" lvl="3" indent="-372524">
              <a:spcBef>
                <a:spcPts val="0"/>
              </a:spcBef>
              <a:spcAft>
                <a:spcPts val="0"/>
              </a:spcAft>
              <a:buSzPts val="800"/>
              <a:buChar char="●"/>
              <a:defRPr sz="1067"/>
            </a:lvl4pPr>
            <a:lvl5pPr marL="3047924" lvl="4" indent="-372524">
              <a:spcBef>
                <a:spcPts val="0"/>
              </a:spcBef>
              <a:spcAft>
                <a:spcPts val="0"/>
              </a:spcAft>
              <a:buSzPts val="800"/>
              <a:buChar char="○"/>
              <a:defRPr sz="1067"/>
            </a:lvl5pPr>
            <a:lvl6pPr marL="3657509" lvl="5" indent="-372524">
              <a:spcBef>
                <a:spcPts val="0"/>
              </a:spcBef>
              <a:spcAft>
                <a:spcPts val="0"/>
              </a:spcAft>
              <a:buSzPts val="800"/>
              <a:buChar char="■"/>
              <a:defRPr sz="1067"/>
            </a:lvl6pPr>
            <a:lvl7pPr marL="4267093" lvl="6" indent="-372524">
              <a:spcBef>
                <a:spcPts val="0"/>
              </a:spcBef>
              <a:spcAft>
                <a:spcPts val="0"/>
              </a:spcAft>
              <a:buSzPts val="800"/>
              <a:buChar char="●"/>
              <a:defRPr sz="1067"/>
            </a:lvl7pPr>
            <a:lvl8pPr marL="4876678" lvl="7" indent="-372524">
              <a:spcBef>
                <a:spcPts val="0"/>
              </a:spcBef>
              <a:spcAft>
                <a:spcPts val="0"/>
              </a:spcAft>
              <a:buSzPts val="800"/>
              <a:buChar char="○"/>
              <a:defRPr sz="1067"/>
            </a:lvl8pPr>
            <a:lvl9pPr marL="5486263" lvl="8" indent="-372524">
              <a:spcBef>
                <a:spcPts val="0"/>
              </a:spcBef>
              <a:spcAft>
                <a:spcPts val="0"/>
              </a:spcAft>
              <a:buSzPts val="800"/>
              <a:buChar char="■"/>
              <a:defRPr sz="1067"/>
            </a:lvl9pPr>
          </a:lstStyle>
          <a:p>
            <a:endParaRPr/>
          </a:p>
        </p:txBody>
      </p:sp>
      <p:sp>
        <p:nvSpPr>
          <p:cNvPr id="53" name="Google Shape;529;p35">
            <a:extLst>
              <a:ext uri="{FF2B5EF4-FFF2-40B4-BE49-F238E27FC236}">
                <a16:creationId xmlns:a16="http://schemas.microsoft.com/office/drawing/2014/main" id="{A5F644A9-640E-49D4-9BA3-19831FCDEAB1}"/>
              </a:ext>
            </a:extLst>
          </p:cNvPr>
          <p:cNvSpPr>
            <a:spLocks noGrp="1"/>
          </p:cNvSpPr>
          <p:nvPr>
            <p:ph type="pic" idx="19"/>
          </p:nvPr>
        </p:nvSpPr>
        <p:spPr>
          <a:xfrm>
            <a:off x="6070532" y="1854008"/>
            <a:ext cx="438800" cy="438800"/>
          </a:xfrm>
          <a:prstGeom prst="ellipse">
            <a:avLst/>
          </a:prstGeom>
          <a:noFill/>
          <a:ln>
            <a:noFill/>
          </a:ln>
        </p:spPr>
        <p:txBody>
          <a:bodyPr wrap="square" lIns="0" tIns="0" rIns="0" bIns="0" anchor="ctr"/>
          <a:lstStyle>
            <a:lvl1pPr marL="0" indent="0" algn="ctr">
              <a:buNone/>
              <a:defRPr sz="267" b="0" i="0"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417" name="Google Shape;417;p32"/>
          <p:cNvSpPr txBox="1">
            <a:spLocks noGrp="1"/>
          </p:cNvSpPr>
          <p:nvPr>
            <p:ph type="body" idx="7"/>
          </p:nvPr>
        </p:nvSpPr>
        <p:spPr>
          <a:xfrm>
            <a:off x="6986016" y="1828800"/>
            <a:ext cx="2950400" cy="463200"/>
          </a:xfrm>
          <a:prstGeom prst="rect">
            <a:avLst/>
          </a:prstGeom>
        </p:spPr>
        <p:txBody>
          <a:bodyPr spcFirstLastPara="1" wrap="square" lIns="45700" tIns="18275" rIns="45700" bIns="18275" anchor="ctr" anchorCtr="0">
            <a:noAutofit/>
          </a:bodyPr>
          <a:lstStyle>
            <a:lvl1pPr marL="0" lvl="0" indent="0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 b="0" i="0">
                <a:solidFill>
                  <a:schemeClr val="bg1"/>
                </a:solidFill>
                <a:latin typeface="Segoe UI" panose="020B0502040204020203" pitchFamily="34" charset="0"/>
              </a:defRPr>
            </a:lvl1pPr>
            <a:lvl2pPr marL="1219170" lvl="1" indent="-372524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1067"/>
            </a:lvl2pPr>
            <a:lvl3pPr marL="1828754" lvl="2" indent="-372524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1067"/>
            </a:lvl3pPr>
            <a:lvl4pPr marL="2438339" lvl="3" indent="-372524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1067"/>
            </a:lvl4pPr>
            <a:lvl5pPr marL="3047924" lvl="4" indent="-372524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1067"/>
            </a:lvl5pPr>
            <a:lvl6pPr marL="3657509" lvl="5" indent="-372524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1067"/>
            </a:lvl6pPr>
            <a:lvl7pPr marL="4267093" lvl="6" indent="-372524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1067"/>
            </a:lvl7pPr>
            <a:lvl8pPr marL="4876678" lvl="7" indent="-372524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1067"/>
            </a:lvl8pPr>
            <a:lvl9pPr marL="5486263" lvl="8" indent="-372524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1067"/>
            </a:lvl9pPr>
          </a:lstStyle>
          <a:p>
            <a:endParaRPr/>
          </a:p>
        </p:txBody>
      </p:sp>
      <p:sp>
        <p:nvSpPr>
          <p:cNvPr id="54" name="Google Shape;529;p35">
            <a:extLst>
              <a:ext uri="{FF2B5EF4-FFF2-40B4-BE49-F238E27FC236}">
                <a16:creationId xmlns:a16="http://schemas.microsoft.com/office/drawing/2014/main" id="{FBB95042-817E-B134-256C-4FB5A90FF06A}"/>
              </a:ext>
            </a:extLst>
          </p:cNvPr>
          <p:cNvSpPr>
            <a:spLocks noGrp="1"/>
          </p:cNvSpPr>
          <p:nvPr>
            <p:ph type="pic" idx="20"/>
          </p:nvPr>
        </p:nvSpPr>
        <p:spPr>
          <a:xfrm>
            <a:off x="7042056" y="3009073"/>
            <a:ext cx="438800" cy="438800"/>
          </a:xfrm>
          <a:prstGeom prst="ellipse">
            <a:avLst/>
          </a:prstGeom>
          <a:noFill/>
          <a:ln>
            <a:noFill/>
          </a:ln>
        </p:spPr>
        <p:txBody>
          <a:bodyPr wrap="square" lIns="0" tIns="0" rIns="0" bIns="0" anchor="ctr"/>
          <a:lstStyle>
            <a:lvl1pPr marL="0" indent="0" algn="ctr">
              <a:buNone/>
              <a:defRPr sz="267" b="0" i="0"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418" name="Google Shape;418;p32"/>
          <p:cNvSpPr txBox="1">
            <a:spLocks noGrp="1"/>
          </p:cNvSpPr>
          <p:nvPr>
            <p:ph type="body" idx="8"/>
          </p:nvPr>
        </p:nvSpPr>
        <p:spPr>
          <a:xfrm>
            <a:off x="7936992" y="2974848"/>
            <a:ext cx="2950400" cy="463200"/>
          </a:xfrm>
          <a:prstGeom prst="rect">
            <a:avLst/>
          </a:prstGeom>
        </p:spPr>
        <p:txBody>
          <a:bodyPr spcFirstLastPara="1" wrap="square" lIns="45700" tIns="18275" rIns="45700" bIns="18275" anchor="ctr" anchorCtr="0">
            <a:noAutofit/>
          </a:bodyPr>
          <a:lstStyle>
            <a:lvl1pPr marL="0" lvl="0" indent="0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 b="0" i="0">
                <a:solidFill>
                  <a:schemeClr val="bg1"/>
                </a:solidFill>
                <a:latin typeface="Segoe UI" panose="020B0502040204020203" pitchFamily="34" charset="0"/>
              </a:defRPr>
            </a:lvl1pPr>
            <a:lvl2pPr marL="1219170" lvl="1" indent="-372524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1067"/>
            </a:lvl2pPr>
            <a:lvl3pPr marL="1828754" lvl="2" indent="-372524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1067"/>
            </a:lvl3pPr>
            <a:lvl4pPr marL="2438339" lvl="3" indent="-372524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1067"/>
            </a:lvl4pPr>
            <a:lvl5pPr marL="3047924" lvl="4" indent="-372524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1067"/>
            </a:lvl5pPr>
            <a:lvl6pPr marL="3657509" lvl="5" indent="-372524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1067"/>
            </a:lvl6pPr>
            <a:lvl7pPr marL="4267093" lvl="6" indent="-372524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1067"/>
            </a:lvl7pPr>
            <a:lvl8pPr marL="4876678" lvl="7" indent="-372524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1067"/>
            </a:lvl8pPr>
            <a:lvl9pPr marL="5486263" lvl="8" indent="-372524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1067"/>
            </a:lvl9pPr>
          </a:lstStyle>
          <a:p>
            <a:endParaRPr/>
          </a:p>
        </p:txBody>
      </p:sp>
      <p:sp>
        <p:nvSpPr>
          <p:cNvPr id="55" name="Google Shape;529;p35">
            <a:extLst>
              <a:ext uri="{FF2B5EF4-FFF2-40B4-BE49-F238E27FC236}">
                <a16:creationId xmlns:a16="http://schemas.microsoft.com/office/drawing/2014/main" id="{BEE85CE0-3794-8891-A799-BBC3CBBC2483}"/>
              </a:ext>
            </a:extLst>
          </p:cNvPr>
          <p:cNvSpPr>
            <a:spLocks noGrp="1"/>
          </p:cNvSpPr>
          <p:nvPr>
            <p:ph type="pic" idx="21"/>
          </p:nvPr>
        </p:nvSpPr>
        <p:spPr>
          <a:xfrm>
            <a:off x="6070532" y="4164139"/>
            <a:ext cx="438800" cy="438800"/>
          </a:xfrm>
          <a:prstGeom prst="ellipse">
            <a:avLst/>
          </a:prstGeom>
          <a:noFill/>
          <a:ln>
            <a:noFill/>
          </a:ln>
        </p:spPr>
        <p:txBody>
          <a:bodyPr wrap="square" lIns="0" tIns="0" rIns="0" bIns="0" anchor="ctr"/>
          <a:lstStyle>
            <a:lvl1pPr marL="0" indent="0" algn="ctr">
              <a:buNone/>
              <a:defRPr sz="267" b="0" i="0"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419" name="Google Shape;419;p32"/>
          <p:cNvSpPr txBox="1">
            <a:spLocks noGrp="1"/>
          </p:cNvSpPr>
          <p:nvPr>
            <p:ph type="body" idx="9"/>
          </p:nvPr>
        </p:nvSpPr>
        <p:spPr>
          <a:xfrm>
            <a:off x="6986016" y="4145280"/>
            <a:ext cx="2950400" cy="463200"/>
          </a:xfrm>
          <a:prstGeom prst="rect">
            <a:avLst/>
          </a:prstGeom>
        </p:spPr>
        <p:txBody>
          <a:bodyPr spcFirstLastPara="1" wrap="square" lIns="45700" tIns="18275" rIns="45700" bIns="18275" anchor="ctr" anchorCtr="0">
            <a:noAutofit/>
          </a:bodyPr>
          <a:lstStyle>
            <a:lvl1pPr marL="0" lvl="0" indent="0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 b="0" i="0">
                <a:solidFill>
                  <a:schemeClr val="bg1"/>
                </a:solidFill>
                <a:latin typeface="Segoe UI" panose="020B0502040204020203" pitchFamily="34" charset="0"/>
              </a:defRPr>
            </a:lvl1pPr>
            <a:lvl2pPr marL="1219170" lvl="1" indent="-372524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1067"/>
            </a:lvl2pPr>
            <a:lvl3pPr marL="1828754" lvl="2" indent="-372524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1067"/>
            </a:lvl3pPr>
            <a:lvl4pPr marL="2438339" lvl="3" indent="-372524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1067"/>
            </a:lvl4pPr>
            <a:lvl5pPr marL="3047924" lvl="4" indent="-372524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1067"/>
            </a:lvl5pPr>
            <a:lvl6pPr marL="3657509" lvl="5" indent="-372524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1067"/>
            </a:lvl6pPr>
            <a:lvl7pPr marL="4267093" lvl="6" indent="-372524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1067"/>
            </a:lvl7pPr>
            <a:lvl8pPr marL="4876678" lvl="7" indent="-372524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1067"/>
            </a:lvl8pPr>
            <a:lvl9pPr marL="5486263" lvl="8" indent="-372524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1067"/>
            </a:lvl9pPr>
          </a:lstStyle>
          <a:p>
            <a:endParaRPr/>
          </a:p>
        </p:txBody>
      </p:sp>
      <p:sp>
        <p:nvSpPr>
          <p:cNvPr id="56" name="Google Shape;529;p35">
            <a:extLst>
              <a:ext uri="{FF2B5EF4-FFF2-40B4-BE49-F238E27FC236}">
                <a16:creationId xmlns:a16="http://schemas.microsoft.com/office/drawing/2014/main" id="{A65B01E9-D9F8-328D-5B1B-78BC9275ED6D}"/>
              </a:ext>
            </a:extLst>
          </p:cNvPr>
          <p:cNvSpPr>
            <a:spLocks noGrp="1"/>
          </p:cNvSpPr>
          <p:nvPr>
            <p:ph type="pic" idx="22"/>
          </p:nvPr>
        </p:nvSpPr>
        <p:spPr>
          <a:xfrm>
            <a:off x="5100667" y="5319204"/>
            <a:ext cx="438800" cy="438800"/>
          </a:xfrm>
          <a:prstGeom prst="ellipse">
            <a:avLst/>
          </a:prstGeom>
          <a:noFill/>
          <a:ln>
            <a:noFill/>
          </a:ln>
        </p:spPr>
        <p:txBody>
          <a:bodyPr wrap="square" lIns="0" tIns="0" rIns="0" bIns="0" anchor="ctr"/>
          <a:lstStyle>
            <a:lvl1pPr marL="0" indent="0" algn="ctr">
              <a:buNone/>
              <a:defRPr sz="267" b="0" i="0"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420" name="Google Shape;420;p32"/>
          <p:cNvSpPr txBox="1">
            <a:spLocks noGrp="1"/>
          </p:cNvSpPr>
          <p:nvPr>
            <p:ph type="body" idx="13"/>
          </p:nvPr>
        </p:nvSpPr>
        <p:spPr>
          <a:xfrm>
            <a:off x="5974080" y="5303520"/>
            <a:ext cx="2950400" cy="463200"/>
          </a:xfrm>
          <a:prstGeom prst="rect">
            <a:avLst/>
          </a:prstGeom>
        </p:spPr>
        <p:txBody>
          <a:bodyPr spcFirstLastPara="1" wrap="square" lIns="45700" tIns="18275" rIns="45700" bIns="18275" anchor="ctr" anchorCtr="0">
            <a:noAutofit/>
          </a:bodyPr>
          <a:lstStyle>
            <a:lvl1pPr marL="0" lvl="0" indent="0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 b="0" i="0">
                <a:solidFill>
                  <a:schemeClr val="bg1"/>
                </a:solidFill>
                <a:latin typeface="Segoe UI" panose="020B0502040204020203" pitchFamily="34" charset="0"/>
              </a:defRPr>
            </a:lvl1pPr>
            <a:lvl2pPr marL="1219170" lvl="1" indent="-372524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1067"/>
            </a:lvl2pPr>
            <a:lvl3pPr marL="1828754" lvl="2" indent="-372524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1067"/>
            </a:lvl3pPr>
            <a:lvl4pPr marL="2438339" lvl="3" indent="-372524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1067"/>
            </a:lvl4pPr>
            <a:lvl5pPr marL="3047924" lvl="4" indent="-372524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1067"/>
            </a:lvl5pPr>
            <a:lvl6pPr marL="3657509" lvl="5" indent="-372524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1067"/>
            </a:lvl6pPr>
            <a:lvl7pPr marL="4267093" lvl="6" indent="-372524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1067"/>
            </a:lvl7pPr>
            <a:lvl8pPr marL="4876678" lvl="7" indent="-372524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1067"/>
            </a:lvl8pPr>
            <a:lvl9pPr marL="5486263" lvl="8" indent="-372524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1067"/>
            </a:lvl9pPr>
          </a:lstStyle>
          <a:p>
            <a:endParaRPr/>
          </a:p>
        </p:txBody>
      </p:sp>
      <p:sp>
        <p:nvSpPr>
          <p:cNvPr id="49" name="Google Shape;268;p27">
            <a:extLst>
              <a:ext uri="{FF2B5EF4-FFF2-40B4-BE49-F238E27FC236}">
                <a16:creationId xmlns:a16="http://schemas.microsoft.com/office/drawing/2014/main" id="{B3792982-19EA-CA41-8308-2AD5F0D23189}"/>
              </a:ext>
            </a:extLst>
          </p:cNvPr>
          <p:cNvSpPr/>
          <p:nvPr userDrawn="1"/>
        </p:nvSpPr>
        <p:spPr>
          <a:xfrm>
            <a:off x="7266888" y="6534431"/>
            <a:ext cx="4794400" cy="1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200" tIns="28600" rIns="57200" bIns="28600" anchor="t" anchorCtr="0">
            <a:no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67" b="0" i="0">
                <a:solidFill>
                  <a:schemeClr val="lt1"/>
                </a:solidFill>
                <a:latin typeface="Segoe UI" panose="020B0502040204020203" pitchFamily="34" charset="0"/>
                <a:ea typeface="Helvetica Neue"/>
                <a:cs typeface="Helvetica Neue"/>
                <a:sym typeface="Helvetica Neue"/>
              </a:rPr>
              <a:pPr marL="0" marR="0" lvl="0" indent="0" algn="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667" b="0" i="0">
              <a:solidFill>
                <a:schemeClr val="lt1"/>
              </a:solidFill>
              <a:latin typeface="Segoe UI" panose="020B0502040204020203" pitchFamily="34" charset="0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" name="Google Shape;56;p14">
            <a:extLst>
              <a:ext uri="{FF2B5EF4-FFF2-40B4-BE49-F238E27FC236}">
                <a16:creationId xmlns:a16="http://schemas.microsoft.com/office/drawing/2014/main" id="{1AA4ACE3-9BD1-C7CD-B901-6C5DB88BC81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 userDrawn="1"/>
        </p:nvSpPr>
        <p:spPr>
          <a:xfrm>
            <a:off x="789259" y="6534431"/>
            <a:ext cx="4794400" cy="1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200" tIns="28600" rIns="57200" bIns="2860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7" b="0" i="0" u="none" strike="noStrike" cap="none">
                <a:solidFill>
                  <a:srgbClr val="627597"/>
                </a:solidFill>
                <a:latin typeface="Segoe UI" panose="020B0502040204020203" pitchFamily="34" charset="0"/>
                <a:ea typeface="Helvetica Neue"/>
                <a:cs typeface="Helvetica Neue"/>
                <a:sym typeface="Helvetica Neue"/>
              </a:rPr>
              <a:t>Accelerate Developer Productivity L100</a:t>
            </a:r>
            <a:endParaRPr sz="933" b="0" i="0"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179506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meline" preserve="1">
  <p:cSld name="Timeline"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AE88BE8E-7A9E-0109-4B50-E85B7DB08F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40271" y="5"/>
            <a:ext cx="11351736" cy="6857996"/>
            <a:chOff x="630203" y="3"/>
            <a:chExt cx="8513802" cy="5143497"/>
          </a:xfrm>
        </p:grpSpPr>
        <p:pic>
          <p:nvPicPr>
            <p:cNvPr id="427" name="Google Shape;427;p33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 preferRelativeResize="0"/>
            <p:nvPr userDrawn="1"/>
          </p:nvPicPr>
          <p:blipFill rotWithShape="1">
            <a:blip r:embed="rId2">
              <a:alphaModFix amt="40000"/>
            </a:blip>
            <a:srcRect r="33453" b="13524"/>
            <a:stretch/>
          </p:blipFill>
          <p:spPr>
            <a:xfrm>
              <a:off x="4878193" y="3"/>
              <a:ext cx="4265812" cy="5143497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428" name="Google Shape;428;p33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>
            <a:xfrm>
              <a:off x="1303867" y="3583747"/>
              <a:ext cx="6536400" cy="0"/>
            </a:xfrm>
            <a:prstGeom prst="straightConnector1">
              <a:avLst/>
            </a:prstGeom>
            <a:noFill/>
            <a:ln w="88900" cap="rnd" cmpd="sng">
              <a:solidFill>
                <a:srgbClr val="D8D8D8">
                  <a:alpha val="2471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429" name="Google Shape;429;p33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 flipH="1">
              <a:off x="1526314" y="2447680"/>
              <a:ext cx="1811316" cy="863864"/>
              <a:chOff x="1851659" y="5043862"/>
              <a:chExt cx="4393200" cy="2356422"/>
            </a:xfrm>
          </p:grpSpPr>
          <p:sp>
            <p:nvSpPr>
              <p:cNvPr id="430" name="Google Shape;430;p33"/>
              <p:cNvSpPr/>
              <p:nvPr/>
            </p:nvSpPr>
            <p:spPr>
              <a:xfrm flipH="1">
                <a:off x="1851659" y="5043862"/>
                <a:ext cx="4393200" cy="2109000"/>
              </a:xfrm>
              <a:prstGeom prst="roundRect">
                <a:avLst>
                  <a:gd name="adj" fmla="val 3087"/>
                </a:avLst>
              </a:prstGeom>
              <a:gradFill>
                <a:gsLst>
                  <a:gs pos="0">
                    <a:srgbClr val="1F9CF0"/>
                  </a:gs>
                  <a:gs pos="2000">
                    <a:srgbClr val="1F9CF0"/>
                  </a:gs>
                  <a:gs pos="100000">
                    <a:srgbClr val="9477E2">
                      <a:alpha val="29803"/>
                    </a:srgbClr>
                  </a:gs>
                </a:gsLst>
                <a:lin ang="2700006" scaled="0"/>
              </a:gradFill>
              <a:ln>
                <a:noFill/>
              </a:ln>
              <a:effectLst>
                <a:outerShdw blurRad="1270000" dist="1219200" dir="8100000" sx="90000" sy="90000" algn="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42900" tIns="21450" rIns="42900" bIns="2145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67" b="0" i="0">
                  <a:solidFill>
                    <a:schemeClr val="lt1"/>
                  </a:solidFill>
                  <a:latin typeface="Segoe UI" panose="020B0502040204020203" pitchFamily="34" charset="0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1" name="Google Shape;431;p33"/>
              <p:cNvSpPr/>
              <p:nvPr/>
            </p:nvSpPr>
            <p:spPr>
              <a:xfrm rot="10800000">
                <a:off x="3863414" y="7153684"/>
                <a:ext cx="369600" cy="246600"/>
              </a:xfrm>
              <a:prstGeom prst="triangle">
                <a:avLst>
                  <a:gd name="adj" fmla="val 50000"/>
                </a:avLst>
              </a:prstGeom>
              <a:gradFill>
                <a:gsLst>
                  <a:gs pos="0">
                    <a:srgbClr val="1F9CF0"/>
                  </a:gs>
                  <a:gs pos="2000">
                    <a:srgbClr val="1F9CF0"/>
                  </a:gs>
                  <a:gs pos="100000">
                    <a:srgbClr val="9477E2">
                      <a:alpha val="29803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42900" tIns="21450" rIns="42900" bIns="2145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67" b="0" i="0">
                  <a:solidFill>
                    <a:schemeClr val="lt1"/>
                  </a:solidFill>
                  <a:latin typeface="Segoe UI" panose="020B0502040204020203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32" name="Google Shape;432;p33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1290477" y="3525882"/>
              <a:ext cx="116624" cy="116450"/>
              <a:chOff x="2991668" y="6807571"/>
              <a:chExt cx="248400" cy="248400"/>
            </a:xfrm>
          </p:grpSpPr>
          <p:sp>
            <p:nvSpPr>
              <p:cNvPr id="433" name="Google Shape;433;p33"/>
              <p:cNvSpPr/>
              <p:nvPr/>
            </p:nvSpPr>
            <p:spPr>
              <a:xfrm>
                <a:off x="2991668" y="6807571"/>
                <a:ext cx="248400" cy="248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blurRad="1270000" algn="ctr" rotWithShape="0">
                  <a:schemeClr val="lt1">
                    <a:alpha val="40000"/>
                  </a:schemeClr>
                </a:outerShdw>
              </a:effectLst>
            </p:spPr>
            <p:txBody>
              <a:bodyPr spcFirstLastPara="1" wrap="square" lIns="42900" tIns="21450" rIns="42900" bIns="2145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67" b="0" i="0">
                  <a:solidFill>
                    <a:schemeClr val="lt1"/>
                  </a:solidFill>
                  <a:latin typeface="Segoe UI" panose="020B0502040204020203" pitchFamily="34" charset="0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4" name="Google Shape;434;p33"/>
              <p:cNvSpPr/>
              <p:nvPr/>
            </p:nvSpPr>
            <p:spPr>
              <a:xfrm>
                <a:off x="3049014" y="6864917"/>
                <a:ext cx="133800" cy="133800"/>
              </a:xfrm>
              <a:prstGeom prst="ellipse">
                <a:avLst/>
              </a:prstGeom>
              <a:gradFill>
                <a:gsLst>
                  <a:gs pos="0">
                    <a:schemeClr val="accent2"/>
                  </a:gs>
                  <a:gs pos="2000">
                    <a:schemeClr val="accent2"/>
                  </a:gs>
                  <a:gs pos="100000">
                    <a:srgbClr val="5C2FD2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>
                <a:outerShdw blurRad="1270000" algn="ctr" rotWithShape="0">
                  <a:schemeClr val="accent1">
                    <a:alpha val="40000"/>
                  </a:schemeClr>
                </a:outerShdw>
              </a:effectLst>
            </p:spPr>
            <p:txBody>
              <a:bodyPr spcFirstLastPara="1" wrap="square" lIns="42900" tIns="21450" rIns="42900" bIns="2145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67" b="0" i="0">
                  <a:solidFill>
                    <a:schemeClr val="lt1"/>
                  </a:solidFill>
                  <a:latin typeface="Segoe UI" panose="020B0502040204020203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35" name="Google Shape;435;p33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2373885" y="3525882"/>
              <a:ext cx="116624" cy="116450"/>
              <a:chOff x="2991668" y="6807571"/>
              <a:chExt cx="248400" cy="248400"/>
            </a:xfrm>
          </p:grpSpPr>
          <p:sp>
            <p:nvSpPr>
              <p:cNvPr id="436" name="Google Shape;436;p33"/>
              <p:cNvSpPr/>
              <p:nvPr/>
            </p:nvSpPr>
            <p:spPr>
              <a:xfrm>
                <a:off x="2991668" y="6807571"/>
                <a:ext cx="248400" cy="248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blurRad="1270000" algn="ctr" rotWithShape="0">
                  <a:schemeClr val="lt1">
                    <a:alpha val="40000"/>
                  </a:schemeClr>
                </a:outerShdw>
              </a:effectLst>
            </p:spPr>
            <p:txBody>
              <a:bodyPr spcFirstLastPara="1" wrap="square" lIns="42900" tIns="21450" rIns="42900" bIns="2145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67" b="0" i="0">
                  <a:solidFill>
                    <a:schemeClr val="lt1"/>
                  </a:solidFill>
                  <a:latin typeface="Segoe UI" panose="020B0502040204020203" pitchFamily="34" charset="0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7" name="Google Shape;437;p33"/>
              <p:cNvSpPr/>
              <p:nvPr/>
            </p:nvSpPr>
            <p:spPr>
              <a:xfrm>
                <a:off x="3049014" y="6864917"/>
                <a:ext cx="133800" cy="133800"/>
              </a:xfrm>
              <a:prstGeom prst="ellipse">
                <a:avLst/>
              </a:prstGeom>
              <a:gradFill>
                <a:gsLst>
                  <a:gs pos="0">
                    <a:schemeClr val="accent1"/>
                  </a:gs>
                  <a:gs pos="2000">
                    <a:schemeClr val="accent1"/>
                  </a:gs>
                  <a:gs pos="100000">
                    <a:srgbClr val="C01169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>
                <a:outerShdw blurRad="1270000" algn="ctr" rotWithShape="0">
                  <a:schemeClr val="accent2">
                    <a:alpha val="40000"/>
                  </a:schemeClr>
                </a:outerShdw>
              </a:effectLst>
            </p:spPr>
            <p:txBody>
              <a:bodyPr spcFirstLastPara="1" wrap="square" lIns="42900" tIns="21450" rIns="42900" bIns="2145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67" b="0" i="0">
                  <a:solidFill>
                    <a:schemeClr val="lt1"/>
                  </a:solidFill>
                  <a:latin typeface="Segoe UI" panose="020B0502040204020203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38" name="Google Shape;438;p33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3443832" y="3525882"/>
              <a:ext cx="116624" cy="116450"/>
              <a:chOff x="2991668" y="6807571"/>
              <a:chExt cx="248400" cy="248400"/>
            </a:xfrm>
          </p:grpSpPr>
          <p:sp>
            <p:nvSpPr>
              <p:cNvPr id="439" name="Google Shape;439;p33"/>
              <p:cNvSpPr/>
              <p:nvPr/>
            </p:nvSpPr>
            <p:spPr>
              <a:xfrm>
                <a:off x="2991668" y="6807571"/>
                <a:ext cx="248400" cy="248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blurRad="1270000" algn="ctr" rotWithShape="0">
                  <a:schemeClr val="lt1">
                    <a:alpha val="40000"/>
                  </a:schemeClr>
                </a:outerShdw>
              </a:effectLst>
            </p:spPr>
            <p:txBody>
              <a:bodyPr spcFirstLastPara="1" wrap="square" lIns="42900" tIns="21450" rIns="42900" bIns="2145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67" b="0" i="0">
                  <a:solidFill>
                    <a:schemeClr val="lt1"/>
                  </a:solidFill>
                  <a:latin typeface="Segoe UI" panose="020B0502040204020203" pitchFamily="34" charset="0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0" name="Google Shape;440;p33"/>
              <p:cNvSpPr/>
              <p:nvPr/>
            </p:nvSpPr>
            <p:spPr>
              <a:xfrm>
                <a:off x="3049014" y="6864917"/>
                <a:ext cx="133800" cy="133800"/>
              </a:xfrm>
              <a:prstGeom prst="ellipse">
                <a:avLst/>
              </a:prstGeom>
              <a:gradFill>
                <a:gsLst>
                  <a:gs pos="0">
                    <a:schemeClr val="accent3"/>
                  </a:gs>
                  <a:gs pos="2000">
                    <a:schemeClr val="accent3"/>
                  </a:gs>
                  <a:gs pos="100000">
                    <a:srgbClr val="4F2995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>
                <a:outerShdw blurRad="1270000" algn="ctr" rotWithShape="0">
                  <a:schemeClr val="accent3">
                    <a:alpha val="40000"/>
                  </a:schemeClr>
                </a:outerShdw>
              </a:effectLst>
            </p:spPr>
            <p:txBody>
              <a:bodyPr spcFirstLastPara="1" wrap="square" lIns="42900" tIns="21450" rIns="42900" bIns="2145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67" b="0" i="0">
                  <a:solidFill>
                    <a:schemeClr val="lt1"/>
                  </a:solidFill>
                  <a:latin typeface="Segoe UI" panose="020B0502040204020203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41" name="Google Shape;441;p33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4513778" y="3525882"/>
              <a:ext cx="116624" cy="116450"/>
              <a:chOff x="2991668" y="6807571"/>
              <a:chExt cx="248400" cy="248400"/>
            </a:xfrm>
          </p:grpSpPr>
          <p:sp>
            <p:nvSpPr>
              <p:cNvPr id="442" name="Google Shape;442;p33"/>
              <p:cNvSpPr/>
              <p:nvPr/>
            </p:nvSpPr>
            <p:spPr>
              <a:xfrm>
                <a:off x="2991668" y="6807571"/>
                <a:ext cx="248400" cy="248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blurRad="1270000" algn="ctr" rotWithShape="0">
                  <a:schemeClr val="lt1">
                    <a:alpha val="40000"/>
                  </a:schemeClr>
                </a:outerShdw>
              </a:effectLst>
            </p:spPr>
            <p:txBody>
              <a:bodyPr spcFirstLastPara="1" wrap="square" lIns="42900" tIns="21450" rIns="42900" bIns="2145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67" b="0" i="0">
                  <a:solidFill>
                    <a:schemeClr val="lt1"/>
                  </a:solidFill>
                  <a:latin typeface="Segoe UI" panose="020B0502040204020203" pitchFamily="34" charset="0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3" name="Google Shape;443;p33"/>
              <p:cNvSpPr/>
              <p:nvPr/>
            </p:nvSpPr>
            <p:spPr>
              <a:xfrm>
                <a:off x="3049014" y="6864917"/>
                <a:ext cx="133800" cy="133800"/>
              </a:xfrm>
              <a:prstGeom prst="ellipse">
                <a:avLst/>
              </a:prstGeom>
              <a:gradFill>
                <a:gsLst>
                  <a:gs pos="0">
                    <a:schemeClr val="accent4"/>
                  </a:gs>
                  <a:gs pos="2000">
                    <a:schemeClr val="accent4"/>
                  </a:gs>
                  <a:gs pos="100000">
                    <a:srgbClr val="0F98B3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>
                <a:outerShdw blurRad="1270000" algn="ctr" rotWithShape="0">
                  <a:schemeClr val="accent4">
                    <a:alpha val="40000"/>
                  </a:schemeClr>
                </a:outerShdw>
              </a:effectLst>
            </p:spPr>
            <p:txBody>
              <a:bodyPr spcFirstLastPara="1" wrap="square" lIns="42900" tIns="21450" rIns="42900" bIns="2145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67" b="0" i="0">
                  <a:solidFill>
                    <a:schemeClr val="lt1"/>
                  </a:solidFill>
                  <a:latin typeface="Segoe UI" panose="020B0502040204020203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44" name="Google Shape;444;p33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5583725" y="3525882"/>
              <a:ext cx="116624" cy="116450"/>
              <a:chOff x="2991668" y="6807571"/>
              <a:chExt cx="248400" cy="248400"/>
            </a:xfrm>
          </p:grpSpPr>
          <p:sp>
            <p:nvSpPr>
              <p:cNvPr id="445" name="Google Shape;445;p33"/>
              <p:cNvSpPr/>
              <p:nvPr/>
            </p:nvSpPr>
            <p:spPr>
              <a:xfrm>
                <a:off x="2991668" y="6807571"/>
                <a:ext cx="248400" cy="248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blurRad="1270000" algn="ctr" rotWithShape="0">
                  <a:schemeClr val="lt1">
                    <a:alpha val="40000"/>
                  </a:schemeClr>
                </a:outerShdw>
              </a:effectLst>
            </p:spPr>
            <p:txBody>
              <a:bodyPr spcFirstLastPara="1" wrap="square" lIns="42900" tIns="21450" rIns="42900" bIns="2145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67" b="0" i="0">
                  <a:solidFill>
                    <a:schemeClr val="lt1"/>
                  </a:solidFill>
                  <a:latin typeface="Segoe UI" panose="020B0502040204020203" pitchFamily="34" charset="0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6" name="Google Shape;446;p33"/>
              <p:cNvSpPr/>
              <p:nvPr/>
            </p:nvSpPr>
            <p:spPr>
              <a:xfrm>
                <a:off x="3049014" y="6864917"/>
                <a:ext cx="133800" cy="133800"/>
              </a:xfrm>
              <a:prstGeom prst="ellipse">
                <a:avLst/>
              </a:prstGeom>
              <a:gradFill>
                <a:gsLst>
                  <a:gs pos="0">
                    <a:schemeClr val="accent5"/>
                  </a:gs>
                  <a:gs pos="2000">
                    <a:schemeClr val="accent5"/>
                  </a:gs>
                  <a:gs pos="100000">
                    <a:srgbClr val="66196E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>
                <a:outerShdw blurRad="1270000" algn="ctr" rotWithShape="0">
                  <a:schemeClr val="accent5">
                    <a:alpha val="40000"/>
                  </a:schemeClr>
                </a:outerShdw>
              </a:effectLst>
            </p:spPr>
            <p:txBody>
              <a:bodyPr spcFirstLastPara="1" wrap="square" lIns="42900" tIns="21450" rIns="42900" bIns="2145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67" b="0" i="0">
                  <a:solidFill>
                    <a:schemeClr val="lt1"/>
                  </a:solidFill>
                  <a:latin typeface="Segoe UI" panose="020B0502040204020203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47" name="Google Shape;447;p33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6653671" y="3525882"/>
              <a:ext cx="116624" cy="116450"/>
              <a:chOff x="2991668" y="6807571"/>
              <a:chExt cx="248400" cy="248400"/>
            </a:xfrm>
          </p:grpSpPr>
          <p:sp>
            <p:nvSpPr>
              <p:cNvPr id="448" name="Google Shape;448;p33"/>
              <p:cNvSpPr/>
              <p:nvPr/>
            </p:nvSpPr>
            <p:spPr>
              <a:xfrm>
                <a:off x="2991668" y="6807571"/>
                <a:ext cx="248400" cy="248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blurRad="1270000" algn="ctr" rotWithShape="0">
                  <a:schemeClr val="lt1">
                    <a:alpha val="40000"/>
                  </a:schemeClr>
                </a:outerShdw>
              </a:effectLst>
            </p:spPr>
            <p:txBody>
              <a:bodyPr spcFirstLastPara="1" wrap="square" lIns="42900" tIns="21450" rIns="42900" bIns="2145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67" b="0" i="0">
                  <a:solidFill>
                    <a:schemeClr val="lt1"/>
                  </a:solidFill>
                  <a:latin typeface="Segoe UI" panose="020B0502040204020203" pitchFamily="34" charset="0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9" name="Google Shape;449;p33"/>
              <p:cNvSpPr/>
              <p:nvPr/>
            </p:nvSpPr>
            <p:spPr>
              <a:xfrm>
                <a:off x="3049014" y="6864917"/>
                <a:ext cx="133800" cy="133800"/>
              </a:xfrm>
              <a:prstGeom prst="ellipse">
                <a:avLst/>
              </a:prstGeom>
              <a:gradFill>
                <a:gsLst>
                  <a:gs pos="0">
                    <a:schemeClr val="accent6"/>
                  </a:gs>
                  <a:gs pos="2000">
                    <a:schemeClr val="accent6"/>
                  </a:gs>
                  <a:gs pos="100000">
                    <a:srgbClr val="980B84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>
                <a:outerShdw blurRad="1270000" algn="ctr" rotWithShape="0">
                  <a:schemeClr val="accent6">
                    <a:alpha val="40000"/>
                  </a:schemeClr>
                </a:outerShdw>
              </a:effectLst>
            </p:spPr>
            <p:txBody>
              <a:bodyPr spcFirstLastPara="1" wrap="square" lIns="42900" tIns="21450" rIns="42900" bIns="2145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67" b="0" i="0">
                  <a:solidFill>
                    <a:schemeClr val="lt1"/>
                  </a:solidFill>
                  <a:latin typeface="Segoe UI" panose="020B0502040204020203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50" name="Google Shape;450;p33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7737080" y="3525882"/>
              <a:ext cx="116624" cy="116450"/>
              <a:chOff x="2991668" y="6807571"/>
              <a:chExt cx="248400" cy="248400"/>
            </a:xfrm>
          </p:grpSpPr>
          <p:sp>
            <p:nvSpPr>
              <p:cNvPr id="451" name="Google Shape;451;p33"/>
              <p:cNvSpPr/>
              <p:nvPr/>
            </p:nvSpPr>
            <p:spPr>
              <a:xfrm>
                <a:off x="2991668" y="6807571"/>
                <a:ext cx="248400" cy="248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blurRad="1270000" algn="ctr" rotWithShape="0">
                  <a:schemeClr val="lt1">
                    <a:alpha val="40000"/>
                  </a:schemeClr>
                </a:outerShdw>
              </a:effectLst>
            </p:spPr>
            <p:txBody>
              <a:bodyPr spcFirstLastPara="1" wrap="square" lIns="42900" tIns="21450" rIns="42900" bIns="2145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67" b="0" i="0">
                  <a:solidFill>
                    <a:schemeClr val="lt1"/>
                  </a:solidFill>
                  <a:latin typeface="Segoe UI" panose="020B0502040204020203" pitchFamily="34" charset="0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2" name="Google Shape;452;p33"/>
              <p:cNvSpPr/>
              <p:nvPr/>
            </p:nvSpPr>
            <p:spPr>
              <a:xfrm>
                <a:off x="3049014" y="6864917"/>
                <a:ext cx="133800" cy="133800"/>
              </a:xfrm>
              <a:prstGeom prst="ellipse">
                <a:avLst/>
              </a:prstGeom>
              <a:gradFill>
                <a:gsLst>
                  <a:gs pos="0">
                    <a:schemeClr val="accent1"/>
                  </a:gs>
                  <a:gs pos="2000">
                    <a:schemeClr val="accent1"/>
                  </a:gs>
                  <a:gs pos="100000">
                    <a:srgbClr val="C01169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>
                <a:outerShdw blurRad="1270000" algn="ctr" rotWithShape="0">
                  <a:schemeClr val="accent1">
                    <a:alpha val="40000"/>
                  </a:schemeClr>
                </a:outerShdw>
              </a:effectLst>
            </p:spPr>
            <p:txBody>
              <a:bodyPr spcFirstLastPara="1" wrap="square" lIns="42900" tIns="21450" rIns="42900" bIns="2145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67" b="0" i="0">
                  <a:solidFill>
                    <a:schemeClr val="lt1"/>
                  </a:solidFill>
                  <a:latin typeface="Segoe UI" panose="020B0502040204020203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453" name="Google Shape;453;p33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>
            <a:xfrm>
              <a:off x="783205" y="613302"/>
              <a:ext cx="2070300" cy="0"/>
            </a:xfrm>
            <a:prstGeom prst="straightConnector1">
              <a:avLst/>
            </a:prstGeom>
            <a:noFill/>
            <a:ln w="12700" cap="flat" cmpd="sng">
              <a:solidFill>
                <a:srgbClr val="627597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2" name="Google Shape;67;p15">
              <a:extLst>
                <a:ext uri="{FF2B5EF4-FFF2-40B4-BE49-F238E27FC236}">
                  <a16:creationId xmlns:a16="http://schemas.microsoft.com/office/drawing/2014/main" id="{1D16FF24-B0F8-B641-AD66-E286C3F25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 userDrawn="1"/>
          </p:nvCxnSpPr>
          <p:spPr>
            <a:xfrm>
              <a:off x="630203" y="4782911"/>
              <a:ext cx="8513100" cy="0"/>
            </a:xfrm>
            <a:prstGeom prst="straightConnector1">
              <a:avLst/>
            </a:prstGeom>
            <a:noFill/>
            <a:ln w="12700" cap="flat" cmpd="sng">
              <a:solidFill>
                <a:srgbClr val="627597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456" name="Google Shape;456;p33"/>
          <p:cNvSpPr txBox="1">
            <a:spLocks noGrp="1"/>
          </p:cNvSpPr>
          <p:nvPr>
            <p:ph type="title"/>
          </p:nvPr>
        </p:nvSpPr>
        <p:spPr>
          <a:xfrm>
            <a:off x="987552" y="1121664"/>
            <a:ext cx="4376800" cy="1036400"/>
          </a:xfrm>
          <a:prstGeom prst="rect">
            <a:avLst/>
          </a:prstGeom>
        </p:spPr>
        <p:txBody>
          <a:bodyPr spcFirstLastPara="1" wrap="square" lIns="45700" tIns="18275" rIns="45700" bIns="1827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 b="1" i="0">
                <a:solidFill>
                  <a:schemeClr val="bg1"/>
                </a:solidFill>
                <a:latin typeface="Segoe UI" panose="020B0502040204020203" pitchFamily="34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5" name="Google Shape;455;p33"/>
          <p:cNvSpPr txBox="1">
            <a:spLocks noGrp="1"/>
          </p:cNvSpPr>
          <p:nvPr>
            <p:ph type="subTitle" idx="1"/>
          </p:nvPr>
        </p:nvSpPr>
        <p:spPr>
          <a:xfrm>
            <a:off x="999744" y="573024"/>
            <a:ext cx="4035600" cy="207200"/>
          </a:xfrm>
          <a:prstGeom prst="rect">
            <a:avLst/>
          </a:prstGeom>
        </p:spPr>
        <p:txBody>
          <a:bodyPr spcFirstLastPara="1" wrap="square" lIns="45700" tIns="18275" rIns="45700" bIns="18275" anchor="t" anchorCtr="0">
            <a:noAutofit/>
          </a:bodyPr>
          <a:lstStyle>
            <a:lvl1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067" b="0" i="0">
                <a:latin typeface="Segoe UI" panose="020B0502040204020203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>
            <a:endParaRPr/>
          </a:p>
        </p:txBody>
      </p:sp>
      <p:sp>
        <p:nvSpPr>
          <p:cNvPr id="457" name="Google Shape;457;p33"/>
          <p:cNvSpPr txBox="1">
            <a:spLocks noGrp="1"/>
          </p:cNvSpPr>
          <p:nvPr>
            <p:ph type="body" idx="2"/>
          </p:nvPr>
        </p:nvSpPr>
        <p:spPr>
          <a:xfrm>
            <a:off x="5364352" y="1121664"/>
            <a:ext cx="3901600" cy="1085200"/>
          </a:xfrm>
          <a:prstGeom prst="rect">
            <a:avLst/>
          </a:prstGeom>
        </p:spPr>
        <p:txBody>
          <a:bodyPr spcFirstLastPara="1" wrap="square" lIns="45700" tIns="18275" rIns="45700" bIns="18275" anchor="t" anchorCtr="0">
            <a:noAutofit/>
          </a:bodyPr>
          <a:lstStyle>
            <a:lvl1pPr marL="0" lvl="0" indent="0">
              <a:spcBef>
                <a:spcPts val="0"/>
              </a:spcBef>
              <a:spcAft>
                <a:spcPts val="0"/>
              </a:spcAft>
              <a:buSzPts val="800"/>
              <a:buNone/>
              <a:defRPr sz="1067" b="0" i="0">
                <a:latin typeface="Segoe UI" panose="020B0502040204020203" pitchFamily="34" charset="0"/>
              </a:defRPr>
            </a:lvl1pPr>
            <a:lvl2pPr marL="1219170" lvl="1" indent="-372524">
              <a:spcBef>
                <a:spcPts val="0"/>
              </a:spcBef>
              <a:spcAft>
                <a:spcPts val="0"/>
              </a:spcAft>
              <a:buSzPts val="800"/>
              <a:buChar char="○"/>
              <a:defRPr sz="1067"/>
            </a:lvl2pPr>
            <a:lvl3pPr marL="1828754" lvl="2" indent="-372524">
              <a:spcBef>
                <a:spcPts val="0"/>
              </a:spcBef>
              <a:spcAft>
                <a:spcPts val="0"/>
              </a:spcAft>
              <a:buSzPts val="800"/>
              <a:buChar char="■"/>
              <a:defRPr sz="1067"/>
            </a:lvl3pPr>
            <a:lvl4pPr marL="2438339" lvl="3" indent="-372524">
              <a:spcBef>
                <a:spcPts val="0"/>
              </a:spcBef>
              <a:spcAft>
                <a:spcPts val="0"/>
              </a:spcAft>
              <a:buSzPts val="800"/>
              <a:buChar char="●"/>
              <a:defRPr sz="1067"/>
            </a:lvl4pPr>
            <a:lvl5pPr marL="3047924" lvl="4" indent="-372524">
              <a:spcBef>
                <a:spcPts val="0"/>
              </a:spcBef>
              <a:spcAft>
                <a:spcPts val="0"/>
              </a:spcAft>
              <a:buSzPts val="800"/>
              <a:buChar char="○"/>
              <a:defRPr sz="1067"/>
            </a:lvl5pPr>
            <a:lvl6pPr marL="3657509" lvl="5" indent="-372524">
              <a:spcBef>
                <a:spcPts val="0"/>
              </a:spcBef>
              <a:spcAft>
                <a:spcPts val="0"/>
              </a:spcAft>
              <a:buSzPts val="800"/>
              <a:buChar char="■"/>
              <a:defRPr sz="1067"/>
            </a:lvl6pPr>
            <a:lvl7pPr marL="4267093" lvl="6" indent="-372524">
              <a:spcBef>
                <a:spcPts val="0"/>
              </a:spcBef>
              <a:spcAft>
                <a:spcPts val="0"/>
              </a:spcAft>
              <a:buSzPts val="800"/>
              <a:buChar char="●"/>
              <a:defRPr sz="1067"/>
            </a:lvl7pPr>
            <a:lvl8pPr marL="4876678" lvl="7" indent="-372524">
              <a:spcBef>
                <a:spcPts val="0"/>
              </a:spcBef>
              <a:spcAft>
                <a:spcPts val="0"/>
              </a:spcAft>
              <a:buSzPts val="800"/>
              <a:buChar char="○"/>
              <a:defRPr sz="1067"/>
            </a:lvl8pPr>
            <a:lvl9pPr marL="5486263" lvl="8" indent="-372524">
              <a:spcBef>
                <a:spcPts val="0"/>
              </a:spcBef>
              <a:spcAft>
                <a:spcPts val="0"/>
              </a:spcAft>
              <a:buSzPts val="800"/>
              <a:buChar char="■"/>
              <a:defRPr sz="1067"/>
            </a:lvl9pPr>
          </a:lstStyle>
          <a:p>
            <a:endParaRPr/>
          </a:p>
        </p:txBody>
      </p:sp>
      <p:sp>
        <p:nvSpPr>
          <p:cNvPr id="458" name="Google Shape;458;p33"/>
          <p:cNvSpPr txBox="1">
            <a:spLocks noGrp="1"/>
          </p:cNvSpPr>
          <p:nvPr>
            <p:ph type="body" idx="3"/>
          </p:nvPr>
        </p:nvSpPr>
        <p:spPr>
          <a:xfrm>
            <a:off x="2426208" y="3352800"/>
            <a:ext cx="1633600" cy="195200"/>
          </a:xfrm>
          <a:prstGeom prst="rect">
            <a:avLst/>
          </a:prstGeom>
        </p:spPr>
        <p:txBody>
          <a:bodyPr spcFirstLastPara="1" wrap="square" lIns="45700" tIns="18275" rIns="45700" bIns="18275" anchor="t" anchorCtr="0">
            <a:noAutofit/>
          </a:bodyPr>
          <a:lstStyle>
            <a:lvl1pPr marL="1693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800" b="0" i="0">
                <a:latin typeface="Segoe UI" panose="020B0502040204020203" pitchFamily="34" charset="0"/>
              </a:defRPr>
            </a:lvl1pPr>
            <a:lvl2pPr marL="1219170" lvl="1" indent="-364058" algn="ctr">
              <a:spcBef>
                <a:spcPts val="0"/>
              </a:spcBef>
              <a:spcAft>
                <a:spcPts val="0"/>
              </a:spcAft>
              <a:buSzPts val="700"/>
              <a:buChar char="○"/>
              <a:defRPr sz="933"/>
            </a:lvl2pPr>
            <a:lvl3pPr marL="1828754" lvl="2" indent="-364058" algn="ctr">
              <a:spcBef>
                <a:spcPts val="0"/>
              </a:spcBef>
              <a:spcAft>
                <a:spcPts val="0"/>
              </a:spcAft>
              <a:buSzPts val="700"/>
              <a:buChar char="■"/>
              <a:defRPr sz="933"/>
            </a:lvl3pPr>
            <a:lvl4pPr marL="2438339" lvl="3" indent="-364058" algn="ctr">
              <a:spcBef>
                <a:spcPts val="0"/>
              </a:spcBef>
              <a:spcAft>
                <a:spcPts val="0"/>
              </a:spcAft>
              <a:buSzPts val="700"/>
              <a:buChar char="●"/>
              <a:defRPr sz="933"/>
            </a:lvl4pPr>
            <a:lvl5pPr marL="3047924" lvl="4" indent="-364058" algn="ctr">
              <a:spcBef>
                <a:spcPts val="0"/>
              </a:spcBef>
              <a:spcAft>
                <a:spcPts val="0"/>
              </a:spcAft>
              <a:buSzPts val="700"/>
              <a:buChar char="○"/>
              <a:defRPr sz="933"/>
            </a:lvl5pPr>
            <a:lvl6pPr marL="3657509" lvl="5" indent="-364058" algn="ctr">
              <a:spcBef>
                <a:spcPts val="0"/>
              </a:spcBef>
              <a:spcAft>
                <a:spcPts val="0"/>
              </a:spcAft>
              <a:buSzPts val="700"/>
              <a:buChar char="■"/>
              <a:defRPr sz="933"/>
            </a:lvl6pPr>
            <a:lvl7pPr marL="4267093" lvl="6" indent="-364058" algn="ctr">
              <a:spcBef>
                <a:spcPts val="0"/>
              </a:spcBef>
              <a:spcAft>
                <a:spcPts val="0"/>
              </a:spcAft>
              <a:buSzPts val="700"/>
              <a:buChar char="●"/>
              <a:defRPr sz="933"/>
            </a:lvl7pPr>
            <a:lvl8pPr marL="4876678" lvl="7" indent="-364058" algn="ctr">
              <a:spcBef>
                <a:spcPts val="0"/>
              </a:spcBef>
              <a:spcAft>
                <a:spcPts val="0"/>
              </a:spcAft>
              <a:buSzPts val="700"/>
              <a:buChar char="○"/>
              <a:defRPr sz="933"/>
            </a:lvl8pPr>
            <a:lvl9pPr marL="5486263" lvl="8" indent="-364058" algn="ctr">
              <a:spcBef>
                <a:spcPts val="0"/>
              </a:spcBef>
              <a:spcAft>
                <a:spcPts val="0"/>
              </a:spcAft>
              <a:buSzPts val="700"/>
              <a:buChar char="■"/>
              <a:defRPr sz="933"/>
            </a:lvl9pPr>
          </a:lstStyle>
          <a:p>
            <a:endParaRPr/>
          </a:p>
        </p:txBody>
      </p:sp>
      <p:sp>
        <p:nvSpPr>
          <p:cNvPr id="459" name="Google Shape;459;p33"/>
          <p:cNvSpPr txBox="1">
            <a:spLocks noGrp="1"/>
          </p:cNvSpPr>
          <p:nvPr>
            <p:ph type="body" idx="4"/>
          </p:nvPr>
        </p:nvSpPr>
        <p:spPr>
          <a:xfrm>
            <a:off x="2426208" y="3535680"/>
            <a:ext cx="1633600" cy="231600"/>
          </a:xfrm>
          <a:prstGeom prst="rect">
            <a:avLst/>
          </a:prstGeom>
        </p:spPr>
        <p:txBody>
          <a:bodyPr spcFirstLastPara="1" wrap="square" lIns="45700" tIns="18275" rIns="45700" bIns="18275" anchor="t" anchorCtr="0">
            <a:no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 b="1" i="0">
                <a:solidFill>
                  <a:schemeClr val="bg1"/>
                </a:solidFill>
                <a:latin typeface="Segoe UI" panose="020B0502040204020203" pitchFamily="34" charset="0"/>
              </a:defRPr>
            </a:lvl1pPr>
            <a:lvl2pPr marL="1219170" lvl="1" indent="-372524" algn="ctr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1067"/>
            </a:lvl2pPr>
            <a:lvl3pPr marL="1828754" lvl="2" indent="-372524" algn="ctr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1067"/>
            </a:lvl3pPr>
            <a:lvl4pPr marL="2438339" lvl="3" indent="-372524" algn="ctr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1067"/>
            </a:lvl4pPr>
            <a:lvl5pPr marL="3047924" lvl="4" indent="-372524" algn="ctr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1067"/>
            </a:lvl5pPr>
            <a:lvl6pPr marL="3657509" lvl="5" indent="-372524" algn="ctr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1067"/>
            </a:lvl6pPr>
            <a:lvl7pPr marL="4267093" lvl="6" indent="-372524" algn="ctr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1067"/>
            </a:lvl7pPr>
            <a:lvl8pPr marL="4876678" lvl="7" indent="-372524" algn="ctr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1067"/>
            </a:lvl8pPr>
            <a:lvl9pPr marL="5486263" lvl="8" indent="-372524" algn="ctr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1067"/>
            </a:lvl9pPr>
          </a:lstStyle>
          <a:p>
            <a:endParaRPr/>
          </a:p>
        </p:txBody>
      </p:sp>
      <p:sp>
        <p:nvSpPr>
          <p:cNvPr id="460" name="Google Shape;460;p33"/>
          <p:cNvSpPr txBox="1">
            <a:spLocks noGrp="1"/>
          </p:cNvSpPr>
          <p:nvPr>
            <p:ph type="body" idx="5"/>
          </p:nvPr>
        </p:nvSpPr>
        <p:spPr>
          <a:xfrm>
            <a:off x="2036064" y="3779520"/>
            <a:ext cx="2414000" cy="414400"/>
          </a:xfrm>
          <a:prstGeom prst="rect">
            <a:avLst/>
          </a:prstGeom>
        </p:spPr>
        <p:txBody>
          <a:bodyPr spcFirstLastPara="1" wrap="square" lIns="45700" tIns="18275" rIns="45700" bIns="18275" anchor="t" anchorCtr="0">
            <a:noAutofit/>
          </a:bodyPr>
          <a:lstStyle>
            <a:lvl1pPr marL="0" lvl="0" indent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 b="0" i="0">
                <a:latin typeface="Segoe UI" panose="020B0502040204020203" pitchFamily="34" charset="0"/>
              </a:defRPr>
            </a:lvl1pPr>
            <a:lvl2pPr marL="1219170" lvl="1" indent="-372524" algn="ctr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1067"/>
            </a:lvl2pPr>
            <a:lvl3pPr marL="1828754" lvl="2" indent="-372524" algn="ctr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1067"/>
            </a:lvl3pPr>
            <a:lvl4pPr marL="2438339" lvl="3" indent="-372524" algn="ctr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1067"/>
            </a:lvl4pPr>
            <a:lvl5pPr marL="3047924" lvl="4" indent="-372524" algn="ctr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1067"/>
            </a:lvl5pPr>
            <a:lvl6pPr marL="3657509" lvl="5" indent="-372524" algn="ctr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1067"/>
            </a:lvl6pPr>
            <a:lvl7pPr marL="4267093" lvl="6" indent="-372524" algn="ctr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1067"/>
            </a:lvl7pPr>
            <a:lvl8pPr marL="4876678" lvl="7" indent="-372524" algn="ctr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1067"/>
            </a:lvl8pPr>
            <a:lvl9pPr marL="5486263" lvl="8" indent="-372524" algn="ctr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1067"/>
            </a:lvl9pPr>
          </a:lstStyle>
          <a:p>
            <a:endParaRPr/>
          </a:p>
        </p:txBody>
      </p:sp>
      <p:sp>
        <p:nvSpPr>
          <p:cNvPr id="461" name="Google Shape;461;p33"/>
          <p:cNvSpPr txBox="1">
            <a:spLocks noGrp="1"/>
          </p:cNvSpPr>
          <p:nvPr>
            <p:ph type="body" idx="6"/>
          </p:nvPr>
        </p:nvSpPr>
        <p:spPr>
          <a:xfrm>
            <a:off x="987552" y="5145024"/>
            <a:ext cx="1633600" cy="231600"/>
          </a:xfrm>
          <a:prstGeom prst="rect">
            <a:avLst/>
          </a:prstGeom>
        </p:spPr>
        <p:txBody>
          <a:bodyPr spcFirstLastPara="1" wrap="square" lIns="45700" tIns="18275" rIns="45700" bIns="18275" anchor="t" anchorCtr="0">
            <a:no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 b="1" i="0">
                <a:solidFill>
                  <a:schemeClr val="bg1"/>
                </a:solidFill>
                <a:latin typeface="Segoe UI" panose="020B0502040204020203" pitchFamily="34" charset="0"/>
              </a:defRPr>
            </a:lvl1pPr>
            <a:lvl2pPr marL="1219170" lvl="1" indent="-372524" algn="ctr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1067"/>
            </a:lvl2pPr>
            <a:lvl3pPr marL="1828754" lvl="2" indent="-372524" algn="ctr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1067"/>
            </a:lvl3pPr>
            <a:lvl4pPr marL="2438339" lvl="3" indent="-372524" algn="ctr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1067"/>
            </a:lvl4pPr>
            <a:lvl5pPr marL="3047924" lvl="4" indent="-372524" algn="ctr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1067"/>
            </a:lvl5pPr>
            <a:lvl6pPr marL="3657509" lvl="5" indent="-372524" algn="ctr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1067"/>
            </a:lvl6pPr>
            <a:lvl7pPr marL="4267093" lvl="6" indent="-372524" algn="ctr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1067"/>
            </a:lvl7pPr>
            <a:lvl8pPr marL="4876678" lvl="7" indent="-372524" algn="ctr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1067"/>
            </a:lvl8pPr>
            <a:lvl9pPr marL="5486263" lvl="8" indent="-372524" algn="ctr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1067"/>
            </a:lvl9pPr>
          </a:lstStyle>
          <a:p>
            <a:endParaRPr/>
          </a:p>
        </p:txBody>
      </p:sp>
      <p:sp>
        <p:nvSpPr>
          <p:cNvPr id="467" name="Google Shape;467;p33"/>
          <p:cNvSpPr txBox="1">
            <a:spLocks noGrp="1"/>
          </p:cNvSpPr>
          <p:nvPr>
            <p:ph type="body" idx="15"/>
          </p:nvPr>
        </p:nvSpPr>
        <p:spPr>
          <a:xfrm>
            <a:off x="987552" y="5413248"/>
            <a:ext cx="1633600" cy="231600"/>
          </a:xfrm>
          <a:prstGeom prst="rect">
            <a:avLst/>
          </a:prstGeom>
        </p:spPr>
        <p:txBody>
          <a:bodyPr spcFirstLastPara="1" wrap="square" lIns="45700" tIns="18275" rIns="45700" bIns="18275" anchor="t" anchorCtr="0">
            <a:no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067" b="0" i="0">
                <a:latin typeface="Segoe UI" panose="020B0502040204020203" pitchFamily="34" charset="0"/>
              </a:defRPr>
            </a:lvl1pPr>
            <a:lvl2pPr marL="1219170" lvl="1" indent="-372524" algn="ctr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1067"/>
            </a:lvl2pPr>
            <a:lvl3pPr marL="1828754" lvl="2" indent="-372524" algn="ctr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1067"/>
            </a:lvl3pPr>
            <a:lvl4pPr marL="2438339" lvl="3" indent="-372524" algn="ctr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1067"/>
            </a:lvl4pPr>
            <a:lvl5pPr marL="3047924" lvl="4" indent="-372524" algn="ctr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1067"/>
            </a:lvl5pPr>
            <a:lvl6pPr marL="3657509" lvl="5" indent="-372524" algn="ctr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1067"/>
            </a:lvl6pPr>
            <a:lvl7pPr marL="4267093" lvl="6" indent="-372524" algn="ctr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1067"/>
            </a:lvl7pPr>
            <a:lvl8pPr marL="4876678" lvl="7" indent="-372524" algn="ctr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1067"/>
            </a:lvl8pPr>
            <a:lvl9pPr marL="5486263" lvl="8" indent="-372524" algn="ctr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1067"/>
            </a:lvl9pPr>
          </a:lstStyle>
          <a:p>
            <a:endParaRPr/>
          </a:p>
        </p:txBody>
      </p:sp>
      <p:sp>
        <p:nvSpPr>
          <p:cNvPr id="462" name="Google Shape;462;p33"/>
          <p:cNvSpPr txBox="1">
            <a:spLocks noGrp="1"/>
          </p:cNvSpPr>
          <p:nvPr>
            <p:ph type="body" idx="7"/>
          </p:nvPr>
        </p:nvSpPr>
        <p:spPr>
          <a:xfrm>
            <a:off x="3852703" y="5145024"/>
            <a:ext cx="1633600" cy="231600"/>
          </a:xfrm>
          <a:prstGeom prst="rect">
            <a:avLst/>
          </a:prstGeom>
        </p:spPr>
        <p:txBody>
          <a:bodyPr spcFirstLastPara="1" wrap="square" lIns="45700" tIns="18275" rIns="45700" bIns="18275" anchor="t" anchorCtr="0">
            <a:no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 b="1" i="0">
                <a:solidFill>
                  <a:schemeClr val="bg1"/>
                </a:solidFill>
                <a:latin typeface="Segoe UI" panose="020B0502040204020203" pitchFamily="34" charset="0"/>
              </a:defRPr>
            </a:lvl1pPr>
            <a:lvl2pPr marL="1219170" lvl="1" indent="-372524" algn="ctr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1067"/>
            </a:lvl2pPr>
            <a:lvl3pPr marL="1828754" lvl="2" indent="-372524" algn="ctr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1067"/>
            </a:lvl3pPr>
            <a:lvl4pPr marL="2438339" lvl="3" indent="-372524" algn="ctr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1067"/>
            </a:lvl4pPr>
            <a:lvl5pPr marL="3047924" lvl="4" indent="-372524" algn="ctr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1067"/>
            </a:lvl5pPr>
            <a:lvl6pPr marL="3657509" lvl="5" indent="-372524" algn="ctr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1067"/>
            </a:lvl6pPr>
            <a:lvl7pPr marL="4267093" lvl="6" indent="-372524" algn="ctr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1067"/>
            </a:lvl7pPr>
            <a:lvl8pPr marL="4876678" lvl="7" indent="-372524" algn="ctr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1067"/>
            </a:lvl8pPr>
            <a:lvl9pPr marL="5486263" lvl="8" indent="-372524" algn="ctr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1067"/>
            </a:lvl9pPr>
          </a:lstStyle>
          <a:p>
            <a:endParaRPr/>
          </a:p>
        </p:txBody>
      </p:sp>
      <p:sp>
        <p:nvSpPr>
          <p:cNvPr id="468" name="Google Shape;468;p33"/>
          <p:cNvSpPr txBox="1">
            <a:spLocks noGrp="1"/>
          </p:cNvSpPr>
          <p:nvPr>
            <p:ph type="body" idx="16"/>
          </p:nvPr>
        </p:nvSpPr>
        <p:spPr>
          <a:xfrm>
            <a:off x="3852672" y="5413248"/>
            <a:ext cx="1633600" cy="231600"/>
          </a:xfrm>
          <a:prstGeom prst="rect">
            <a:avLst/>
          </a:prstGeom>
        </p:spPr>
        <p:txBody>
          <a:bodyPr spcFirstLastPara="1" wrap="square" lIns="45700" tIns="18275" rIns="45700" bIns="18275" anchor="t" anchorCtr="0">
            <a:no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067" b="0" i="0">
                <a:latin typeface="Segoe UI" panose="020B0502040204020203" pitchFamily="34" charset="0"/>
              </a:defRPr>
            </a:lvl1pPr>
            <a:lvl2pPr marL="1219170" lvl="1" indent="-372524" algn="ctr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1067"/>
            </a:lvl2pPr>
            <a:lvl3pPr marL="1828754" lvl="2" indent="-372524" algn="ctr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1067"/>
            </a:lvl3pPr>
            <a:lvl4pPr marL="2438339" lvl="3" indent="-372524" algn="ctr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1067"/>
            </a:lvl4pPr>
            <a:lvl5pPr marL="3047924" lvl="4" indent="-372524" algn="ctr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1067"/>
            </a:lvl5pPr>
            <a:lvl6pPr marL="3657509" lvl="5" indent="-372524" algn="ctr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1067"/>
            </a:lvl6pPr>
            <a:lvl7pPr marL="4267093" lvl="6" indent="-372524" algn="ctr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1067"/>
            </a:lvl7pPr>
            <a:lvl8pPr marL="4876678" lvl="7" indent="-372524" algn="ctr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1067"/>
            </a:lvl8pPr>
            <a:lvl9pPr marL="5486263" lvl="8" indent="-372524" algn="ctr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1067"/>
            </a:lvl9pPr>
          </a:lstStyle>
          <a:p>
            <a:endParaRPr/>
          </a:p>
        </p:txBody>
      </p:sp>
      <p:sp>
        <p:nvSpPr>
          <p:cNvPr id="463" name="Google Shape;463;p33"/>
          <p:cNvSpPr txBox="1">
            <a:spLocks noGrp="1"/>
          </p:cNvSpPr>
          <p:nvPr>
            <p:ph type="body" idx="8"/>
          </p:nvPr>
        </p:nvSpPr>
        <p:spPr>
          <a:xfrm>
            <a:off x="5279136" y="3730752"/>
            <a:ext cx="1633600" cy="231600"/>
          </a:xfrm>
          <a:prstGeom prst="rect">
            <a:avLst/>
          </a:prstGeom>
        </p:spPr>
        <p:txBody>
          <a:bodyPr spcFirstLastPara="1" wrap="square" lIns="45700" tIns="18275" rIns="45700" bIns="18275" anchor="t" anchorCtr="0">
            <a:no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 b="1" i="0">
                <a:solidFill>
                  <a:schemeClr val="bg1"/>
                </a:solidFill>
                <a:latin typeface="Segoe UI" panose="020B0502040204020203" pitchFamily="34" charset="0"/>
              </a:defRPr>
            </a:lvl1pPr>
            <a:lvl2pPr marL="1219170" lvl="1" indent="-372524" algn="ctr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1067"/>
            </a:lvl2pPr>
            <a:lvl3pPr marL="1828754" lvl="2" indent="-372524" algn="ctr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1067"/>
            </a:lvl3pPr>
            <a:lvl4pPr marL="2438339" lvl="3" indent="-372524" algn="ctr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1067"/>
            </a:lvl4pPr>
            <a:lvl5pPr marL="3047924" lvl="4" indent="-372524" algn="ctr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1067"/>
            </a:lvl5pPr>
            <a:lvl6pPr marL="3657509" lvl="5" indent="-372524" algn="ctr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1067"/>
            </a:lvl6pPr>
            <a:lvl7pPr marL="4267093" lvl="6" indent="-372524" algn="ctr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1067"/>
            </a:lvl7pPr>
            <a:lvl8pPr marL="4876678" lvl="7" indent="-372524" algn="ctr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1067"/>
            </a:lvl8pPr>
            <a:lvl9pPr marL="5486263" lvl="8" indent="-372524" algn="ctr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1067"/>
            </a:lvl9pPr>
          </a:lstStyle>
          <a:p>
            <a:endParaRPr/>
          </a:p>
        </p:txBody>
      </p:sp>
      <p:sp>
        <p:nvSpPr>
          <p:cNvPr id="471" name="Google Shape;471;p33"/>
          <p:cNvSpPr txBox="1">
            <a:spLocks noGrp="1"/>
          </p:cNvSpPr>
          <p:nvPr>
            <p:ph type="body" idx="19"/>
          </p:nvPr>
        </p:nvSpPr>
        <p:spPr>
          <a:xfrm>
            <a:off x="5279136" y="3998976"/>
            <a:ext cx="1633600" cy="231600"/>
          </a:xfrm>
          <a:prstGeom prst="rect">
            <a:avLst/>
          </a:prstGeom>
        </p:spPr>
        <p:txBody>
          <a:bodyPr spcFirstLastPara="1" wrap="square" lIns="45700" tIns="18275" rIns="45700" bIns="18275" anchor="t" anchorCtr="0">
            <a:no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067" b="0" i="0">
                <a:latin typeface="Segoe UI" panose="020B0502040204020203" pitchFamily="34" charset="0"/>
              </a:defRPr>
            </a:lvl1pPr>
            <a:lvl2pPr marL="1219170" lvl="1" indent="-372524" algn="ctr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1067"/>
            </a:lvl2pPr>
            <a:lvl3pPr marL="1828754" lvl="2" indent="-372524" algn="ctr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1067"/>
            </a:lvl3pPr>
            <a:lvl4pPr marL="2438339" lvl="3" indent="-372524" algn="ctr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1067"/>
            </a:lvl4pPr>
            <a:lvl5pPr marL="3047924" lvl="4" indent="-372524" algn="ctr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1067"/>
            </a:lvl5pPr>
            <a:lvl6pPr marL="3657509" lvl="5" indent="-372524" algn="ctr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1067"/>
            </a:lvl6pPr>
            <a:lvl7pPr marL="4267093" lvl="6" indent="-372524" algn="ctr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1067"/>
            </a:lvl7pPr>
            <a:lvl8pPr marL="4876678" lvl="7" indent="-372524" algn="ctr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1067"/>
            </a:lvl8pPr>
            <a:lvl9pPr marL="5486263" lvl="8" indent="-372524" algn="ctr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1067"/>
            </a:lvl9pPr>
          </a:lstStyle>
          <a:p>
            <a:endParaRPr/>
          </a:p>
        </p:txBody>
      </p:sp>
      <p:sp>
        <p:nvSpPr>
          <p:cNvPr id="464" name="Google Shape;464;p33"/>
          <p:cNvSpPr txBox="1">
            <a:spLocks noGrp="1"/>
          </p:cNvSpPr>
          <p:nvPr>
            <p:ph type="body" idx="9"/>
          </p:nvPr>
        </p:nvSpPr>
        <p:spPr>
          <a:xfrm>
            <a:off x="6705600" y="5145024"/>
            <a:ext cx="1633600" cy="231600"/>
          </a:xfrm>
          <a:prstGeom prst="rect">
            <a:avLst/>
          </a:prstGeom>
        </p:spPr>
        <p:txBody>
          <a:bodyPr spcFirstLastPara="1" wrap="square" lIns="45700" tIns="18275" rIns="45700" bIns="18275" anchor="t" anchorCtr="0">
            <a:no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 b="1" i="0">
                <a:solidFill>
                  <a:schemeClr val="bg1"/>
                </a:solidFill>
                <a:latin typeface="Segoe UI" panose="020B0502040204020203" pitchFamily="34" charset="0"/>
              </a:defRPr>
            </a:lvl1pPr>
            <a:lvl2pPr marL="1219170" lvl="1" indent="-372524" algn="ctr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1067"/>
            </a:lvl2pPr>
            <a:lvl3pPr marL="1828754" lvl="2" indent="-372524" algn="ctr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1067"/>
            </a:lvl3pPr>
            <a:lvl4pPr marL="2438339" lvl="3" indent="-372524" algn="ctr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1067"/>
            </a:lvl4pPr>
            <a:lvl5pPr marL="3047924" lvl="4" indent="-372524" algn="ctr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1067"/>
            </a:lvl5pPr>
            <a:lvl6pPr marL="3657509" lvl="5" indent="-372524" algn="ctr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1067"/>
            </a:lvl6pPr>
            <a:lvl7pPr marL="4267093" lvl="6" indent="-372524" algn="ctr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1067"/>
            </a:lvl7pPr>
            <a:lvl8pPr marL="4876678" lvl="7" indent="-372524" algn="ctr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1067"/>
            </a:lvl8pPr>
            <a:lvl9pPr marL="5486263" lvl="8" indent="-372524" algn="ctr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1067"/>
            </a:lvl9pPr>
          </a:lstStyle>
          <a:p>
            <a:endParaRPr/>
          </a:p>
        </p:txBody>
      </p:sp>
      <p:sp>
        <p:nvSpPr>
          <p:cNvPr id="469" name="Google Shape;469;p33"/>
          <p:cNvSpPr txBox="1">
            <a:spLocks noGrp="1"/>
          </p:cNvSpPr>
          <p:nvPr>
            <p:ph type="body" idx="17"/>
          </p:nvPr>
        </p:nvSpPr>
        <p:spPr>
          <a:xfrm>
            <a:off x="6705600" y="5413248"/>
            <a:ext cx="1633600" cy="231600"/>
          </a:xfrm>
          <a:prstGeom prst="rect">
            <a:avLst/>
          </a:prstGeom>
        </p:spPr>
        <p:txBody>
          <a:bodyPr spcFirstLastPara="1" wrap="square" lIns="45700" tIns="18275" rIns="45700" bIns="18275" anchor="t" anchorCtr="0">
            <a:no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067" b="0" i="0">
                <a:latin typeface="Segoe UI" panose="020B0502040204020203" pitchFamily="34" charset="0"/>
              </a:defRPr>
            </a:lvl1pPr>
            <a:lvl2pPr marL="1219170" lvl="1" indent="-372524" algn="ctr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1067"/>
            </a:lvl2pPr>
            <a:lvl3pPr marL="1828754" lvl="2" indent="-372524" algn="ctr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1067"/>
            </a:lvl3pPr>
            <a:lvl4pPr marL="2438339" lvl="3" indent="-372524" algn="ctr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1067"/>
            </a:lvl4pPr>
            <a:lvl5pPr marL="3047924" lvl="4" indent="-372524" algn="ctr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1067"/>
            </a:lvl5pPr>
            <a:lvl6pPr marL="3657509" lvl="5" indent="-372524" algn="ctr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1067"/>
            </a:lvl6pPr>
            <a:lvl7pPr marL="4267093" lvl="6" indent="-372524" algn="ctr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1067"/>
            </a:lvl7pPr>
            <a:lvl8pPr marL="4876678" lvl="7" indent="-372524" algn="ctr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1067"/>
            </a:lvl8pPr>
            <a:lvl9pPr marL="5486263" lvl="8" indent="-372524" algn="ctr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1067"/>
            </a:lvl9pPr>
          </a:lstStyle>
          <a:p>
            <a:endParaRPr/>
          </a:p>
        </p:txBody>
      </p:sp>
      <p:sp>
        <p:nvSpPr>
          <p:cNvPr id="465" name="Google Shape;465;p33"/>
          <p:cNvSpPr txBox="1">
            <a:spLocks noGrp="1"/>
          </p:cNvSpPr>
          <p:nvPr>
            <p:ph type="body" idx="13"/>
          </p:nvPr>
        </p:nvSpPr>
        <p:spPr>
          <a:xfrm>
            <a:off x="8132064" y="3742944"/>
            <a:ext cx="1633600" cy="231600"/>
          </a:xfrm>
          <a:prstGeom prst="rect">
            <a:avLst/>
          </a:prstGeom>
        </p:spPr>
        <p:txBody>
          <a:bodyPr spcFirstLastPara="1" wrap="square" lIns="45700" tIns="18275" rIns="45700" bIns="18275" anchor="t" anchorCtr="0">
            <a:no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 b="1" i="0">
                <a:solidFill>
                  <a:schemeClr val="bg1"/>
                </a:solidFill>
                <a:latin typeface="Segoe UI" panose="020B0502040204020203" pitchFamily="34" charset="0"/>
              </a:defRPr>
            </a:lvl1pPr>
            <a:lvl2pPr marL="1219170" lvl="1" indent="-372524" algn="ctr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1067"/>
            </a:lvl2pPr>
            <a:lvl3pPr marL="1828754" lvl="2" indent="-372524" algn="ctr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1067"/>
            </a:lvl3pPr>
            <a:lvl4pPr marL="2438339" lvl="3" indent="-372524" algn="ctr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1067"/>
            </a:lvl4pPr>
            <a:lvl5pPr marL="3047924" lvl="4" indent="-372524" algn="ctr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1067"/>
            </a:lvl5pPr>
            <a:lvl6pPr marL="3657509" lvl="5" indent="-372524" algn="ctr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1067"/>
            </a:lvl6pPr>
            <a:lvl7pPr marL="4267093" lvl="6" indent="-372524" algn="ctr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1067"/>
            </a:lvl7pPr>
            <a:lvl8pPr marL="4876678" lvl="7" indent="-372524" algn="ctr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1067"/>
            </a:lvl8pPr>
            <a:lvl9pPr marL="5486263" lvl="8" indent="-372524" algn="ctr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1067"/>
            </a:lvl9pPr>
          </a:lstStyle>
          <a:p>
            <a:endParaRPr/>
          </a:p>
        </p:txBody>
      </p:sp>
      <p:sp>
        <p:nvSpPr>
          <p:cNvPr id="472" name="Google Shape;472;p33"/>
          <p:cNvSpPr txBox="1">
            <a:spLocks noGrp="1"/>
          </p:cNvSpPr>
          <p:nvPr>
            <p:ph type="body" idx="20"/>
          </p:nvPr>
        </p:nvSpPr>
        <p:spPr>
          <a:xfrm>
            <a:off x="8132064" y="4011168"/>
            <a:ext cx="1633600" cy="231600"/>
          </a:xfrm>
          <a:prstGeom prst="rect">
            <a:avLst/>
          </a:prstGeom>
        </p:spPr>
        <p:txBody>
          <a:bodyPr spcFirstLastPara="1" wrap="square" lIns="45700" tIns="18275" rIns="45700" bIns="18275" anchor="t" anchorCtr="0">
            <a:no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067" b="0" i="0">
                <a:latin typeface="Segoe UI" panose="020B0502040204020203" pitchFamily="34" charset="0"/>
              </a:defRPr>
            </a:lvl1pPr>
            <a:lvl2pPr marL="1219170" lvl="1" indent="-372524" algn="ctr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1067"/>
            </a:lvl2pPr>
            <a:lvl3pPr marL="1828754" lvl="2" indent="-372524" algn="ctr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1067"/>
            </a:lvl3pPr>
            <a:lvl4pPr marL="2438339" lvl="3" indent="-372524" algn="ctr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1067"/>
            </a:lvl4pPr>
            <a:lvl5pPr marL="3047924" lvl="4" indent="-372524" algn="ctr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1067"/>
            </a:lvl5pPr>
            <a:lvl6pPr marL="3657509" lvl="5" indent="-372524" algn="ctr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1067"/>
            </a:lvl6pPr>
            <a:lvl7pPr marL="4267093" lvl="6" indent="-372524" algn="ctr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1067"/>
            </a:lvl7pPr>
            <a:lvl8pPr marL="4876678" lvl="7" indent="-372524" algn="ctr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1067"/>
            </a:lvl8pPr>
            <a:lvl9pPr marL="5486263" lvl="8" indent="-372524" algn="ctr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1067"/>
            </a:lvl9pPr>
          </a:lstStyle>
          <a:p>
            <a:endParaRPr/>
          </a:p>
        </p:txBody>
      </p:sp>
      <p:sp>
        <p:nvSpPr>
          <p:cNvPr id="466" name="Google Shape;466;p33"/>
          <p:cNvSpPr txBox="1">
            <a:spLocks noGrp="1"/>
          </p:cNvSpPr>
          <p:nvPr>
            <p:ph type="body" idx="14"/>
          </p:nvPr>
        </p:nvSpPr>
        <p:spPr>
          <a:xfrm>
            <a:off x="9582912" y="5145024"/>
            <a:ext cx="1633600" cy="231600"/>
          </a:xfrm>
          <a:prstGeom prst="rect">
            <a:avLst/>
          </a:prstGeom>
        </p:spPr>
        <p:txBody>
          <a:bodyPr spcFirstLastPara="1" wrap="square" lIns="45700" tIns="18275" rIns="45700" bIns="18275" anchor="t" anchorCtr="0">
            <a:no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 b="1" i="0">
                <a:solidFill>
                  <a:schemeClr val="bg1"/>
                </a:solidFill>
                <a:latin typeface="Segoe UI" panose="020B0502040204020203" pitchFamily="34" charset="0"/>
              </a:defRPr>
            </a:lvl1pPr>
            <a:lvl2pPr marL="1219170" lvl="1" indent="-372524" algn="ctr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1067"/>
            </a:lvl2pPr>
            <a:lvl3pPr marL="1828754" lvl="2" indent="-372524" algn="ctr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1067"/>
            </a:lvl3pPr>
            <a:lvl4pPr marL="2438339" lvl="3" indent="-372524" algn="ctr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1067"/>
            </a:lvl4pPr>
            <a:lvl5pPr marL="3047924" lvl="4" indent="-372524" algn="ctr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1067"/>
            </a:lvl5pPr>
            <a:lvl6pPr marL="3657509" lvl="5" indent="-372524" algn="ctr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1067"/>
            </a:lvl6pPr>
            <a:lvl7pPr marL="4267093" lvl="6" indent="-372524" algn="ctr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1067"/>
            </a:lvl7pPr>
            <a:lvl8pPr marL="4876678" lvl="7" indent="-372524" algn="ctr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1067"/>
            </a:lvl8pPr>
            <a:lvl9pPr marL="5486263" lvl="8" indent="-372524" algn="ctr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1067"/>
            </a:lvl9pPr>
          </a:lstStyle>
          <a:p>
            <a:endParaRPr/>
          </a:p>
        </p:txBody>
      </p:sp>
      <p:sp>
        <p:nvSpPr>
          <p:cNvPr id="470" name="Google Shape;470;p33"/>
          <p:cNvSpPr txBox="1">
            <a:spLocks noGrp="1"/>
          </p:cNvSpPr>
          <p:nvPr>
            <p:ph type="body" idx="18"/>
          </p:nvPr>
        </p:nvSpPr>
        <p:spPr>
          <a:xfrm>
            <a:off x="9582912" y="5413248"/>
            <a:ext cx="1633600" cy="231600"/>
          </a:xfrm>
          <a:prstGeom prst="rect">
            <a:avLst/>
          </a:prstGeom>
        </p:spPr>
        <p:txBody>
          <a:bodyPr spcFirstLastPara="1" wrap="square" lIns="45700" tIns="18275" rIns="45700" bIns="18275" anchor="t" anchorCtr="0">
            <a:no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067" b="0" i="0">
                <a:latin typeface="Segoe UI" panose="020B0502040204020203" pitchFamily="34" charset="0"/>
              </a:defRPr>
            </a:lvl1pPr>
            <a:lvl2pPr marL="1219170" lvl="1" indent="-372524" algn="ctr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1067"/>
            </a:lvl2pPr>
            <a:lvl3pPr marL="1828754" lvl="2" indent="-372524" algn="ctr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1067"/>
            </a:lvl3pPr>
            <a:lvl4pPr marL="2438339" lvl="3" indent="-372524" algn="ctr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1067"/>
            </a:lvl4pPr>
            <a:lvl5pPr marL="3047924" lvl="4" indent="-372524" algn="ctr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1067"/>
            </a:lvl5pPr>
            <a:lvl6pPr marL="3657509" lvl="5" indent="-372524" algn="ctr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1067"/>
            </a:lvl6pPr>
            <a:lvl7pPr marL="4267093" lvl="6" indent="-372524" algn="ctr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1067"/>
            </a:lvl7pPr>
            <a:lvl8pPr marL="4876678" lvl="7" indent="-372524" algn="ctr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1067"/>
            </a:lvl8pPr>
            <a:lvl9pPr marL="5486263" lvl="8" indent="-372524" algn="ctr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1067"/>
            </a:lvl9pPr>
          </a:lstStyle>
          <a:p>
            <a:endParaRPr/>
          </a:p>
        </p:txBody>
      </p:sp>
      <p:sp>
        <p:nvSpPr>
          <p:cNvPr id="51" name="Google Shape;268;p27">
            <a:extLst>
              <a:ext uri="{FF2B5EF4-FFF2-40B4-BE49-F238E27FC236}">
                <a16:creationId xmlns:a16="http://schemas.microsoft.com/office/drawing/2014/main" id="{BD598AAA-EC64-E247-A143-0FD7003A5EB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 userDrawn="1"/>
        </p:nvSpPr>
        <p:spPr>
          <a:xfrm>
            <a:off x="7266888" y="6534431"/>
            <a:ext cx="4794400" cy="1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200" tIns="28600" rIns="57200" bIns="28600" anchor="t" anchorCtr="0">
            <a:no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67" b="0" i="0">
                <a:solidFill>
                  <a:schemeClr val="lt1"/>
                </a:solidFill>
                <a:latin typeface="Segoe UI" panose="020B0502040204020203" pitchFamily="34" charset="0"/>
                <a:ea typeface="Helvetica Neue"/>
                <a:cs typeface="Helvetica Neue"/>
                <a:sym typeface="Helvetica Neue"/>
              </a:rPr>
              <a:pPr marL="0" marR="0" lvl="0" indent="0" algn="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667" b="0" i="0">
              <a:solidFill>
                <a:schemeClr val="lt1"/>
              </a:solidFill>
              <a:latin typeface="Segoe UI" panose="020B0502040204020203" pitchFamily="34" charset="0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" name="Google Shape;56;p14">
            <a:extLst>
              <a:ext uri="{FF2B5EF4-FFF2-40B4-BE49-F238E27FC236}">
                <a16:creationId xmlns:a16="http://schemas.microsoft.com/office/drawing/2014/main" id="{2BA2F9A7-3EC2-4016-1B49-A2849CDCD57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 userDrawn="1"/>
        </p:nvSpPr>
        <p:spPr>
          <a:xfrm>
            <a:off x="789259" y="6534431"/>
            <a:ext cx="4794400" cy="1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200" tIns="28600" rIns="57200" bIns="2860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7" b="0" i="0" u="none" strike="noStrike" cap="none">
                <a:solidFill>
                  <a:srgbClr val="627597"/>
                </a:solidFill>
                <a:latin typeface="Segoe UI" panose="020B0502040204020203" pitchFamily="34" charset="0"/>
                <a:ea typeface="Helvetica Neue"/>
                <a:cs typeface="Helvetica Neue"/>
                <a:sym typeface="Helvetica Neue"/>
              </a:rPr>
              <a:t>Accelerate Developer Productivity L100</a:t>
            </a:r>
            <a:endParaRPr sz="933" b="0" i="0"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855706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Left-side Three Features" preserve="1" userDrawn="1">
  <p:cSld name="Left-side Three Features"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6918A15B-1B0C-3FEA-A206-165286B4C3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40271" y="-1396267"/>
            <a:ext cx="16560620" cy="9094817"/>
            <a:chOff x="630203" y="-1047201"/>
            <a:chExt cx="12420465" cy="6821113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CEC1B788-A994-4CB3-5A96-6C8835D4CE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630203" y="-1047201"/>
              <a:ext cx="12420465" cy="6821113"/>
              <a:chOff x="630203" y="-1047201"/>
              <a:chExt cx="12420465" cy="6821113"/>
            </a:xfrm>
          </p:grpSpPr>
          <p:sp>
            <p:nvSpPr>
              <p:cNvPr id="477" name="Google Shape;477;p3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6636368" y="-630488"/>
                <a:ext cx="6414300" cy="6404400"/>
              </a:xfrm>
              <a:prstGeom prst="ellipse">
                <a:avLst/>
              </a:prstGeom>
              <a:gradFill>
                <a:gsLst>
                  <a:gs pos="0">
                    <a:srgbClr val="1F9CF0"/>
                  </a:gs>
                  <a:gs pos="100000">
                    <a:srgbClr val="D59DFF">
                      <a:alpha val="42352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42900" tIns="21450" rIns="42900" bIns="2145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67" b="0" i="0">
                  <a:solidFill>
                    <a:schemeClr val="lt1"/>
                  </a:solidFill>
                  <a:latin typeface="Segoe UI" panose="020B0502040204020203" pitchFamily="34" charset="0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8" name="Google Shape;478;p3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5273946" y="2868323"/>
                <a:ext cx="1612500" cy="1609800"/>
              </a:xfrm>
              <a:prstGeom prst="ellipse">
                <a:avLst/>
              </a:prstGeom>
              <a:gradFill>
                <a:gsLst>
                  <a:gs pos="0">
                    <a:srgbClr val="8661C5"/>
                  </a:gs>
                  <a:gs pos="100000">
                    <a:srgbClr val="161828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42900" tIns="21450" rIns="42900" bIns="2145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67" b="0" i="0">
                  <a:solidFill>
                    <a:schemeClr val="lt1"/>
                  </a:solidFill>
                  <a:latin typeface="Segoe UI" panose="020B0502040204020203" pitchFamily="34" charset="0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0" name="Google Shape;480;p34"/>
              <p:cNvSpPr/>
              <p:nvPr/>
            </p:nvSpPr>
            <p:spPr>
              <a:xfrm>
                <a:off x="1180602" y="1274407"/>
                <a:ext cx="3396854" cy="1087061"/>
              </a:xfrm>
              <a:prstGeom prst="roundRect">
                <a:avLst>
                  <a:gd name="adj" fmla="val 3188"/>
                </a:avLst>
              </a:prstGeom>
              <a:gradFill>
                <a:gsLst>
                  <a:gs pos="0">
                    <a:srgbClr val="1F9CF0"/>
                  </a:gs>
                  <a:gs pos="100000">
                    <a:srgbClr val="9477E2">
                      <a:alpha val="0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42900" tIns="21450" rIns="42900" bIns="2145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733" b="0" i="0">
                  <a:solidFill>
                    <a:schemeClr val="lt1"/>
                  </a:solidFill>
                  <a:latin typeface="Segoe UI" panose="020B0502040204020203" pitchFamily="34" charset="0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482" name="Google Shape;482;p3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 preferRelativeResize="0"/>
              <p:nvPr/>
            </p:nvPicPr>
            <p:blipFill rotWithShape="1">
              <a:blip r:embed="rId2">
                <a:alphaModFix amt="30000"/>
              </a:blip>
              <a:srcRect/>
              <a:stretch/>
            </p:blipFill>
            <p:spPr>
              <a:xfrm>
                <a:off x="5523874" y="-1047201"/>
                <a:ext cx="3762369" cy="3762369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483" name="Google Shape;483;p3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/>
            </p:nvGrpSpPr>
            <p:grpSpPr>
              <a:xfrm>
                <a:off x="820220" y="1469444"/>
                <a:ext cx="705748" cy="704283"/>
                <a:chOff x="1551767" y="2937134"/>
                <a:chExt cx="1535400" cy="1534500"/>
              </a:xfrm>
            </p:grpSpPr>
            <p:sp>
              <p:nvSpPr>
                <p:cNvPr id="484" name="Google Shape;484;p34"/>
                <p:cNvSpPr/>
                <p:nvPr/>
              </p:nvSpPr>
              <p:spPr>
                <a:xfrm>
                  <a:off x="1551767" y="2937134"/>
                  <a:ext cx="1535400" cy="1534500"/>
                </a:xfrm>
                <a:prstGeom prst="ellipse">
                  <a:avLst/>
                </a:prstGeom>
                <a:solidFill>
                  <a:srgbClr val="1F9CF0">
                    <a:alpha val="56860"/>
                  </a:srgbClr>
                </a:solidFill>
                <a:ln>
                  <a:noFill/>
                </a:ln>
                <a:effectLst>
                  <a:outerShdw blurRad="889000" dist="50800" dir="5400000" sx="89000" sy="89000" algn="ctr" rotWithShape="0">
                    <a:srgbClr val="000000">
                      <a:alpha val="48630"/>
                    </a:srgbClr>
                  </a:outerShdw>
                </a:effectLst>
              </p:spPr>
              <p:txBody>
                <a:bodyPr spcFirstLastPara="1" wrap="square" lIns="42900" tIns="21450" rIns="42900" bIns="2145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067" b="0" i="0">
                    <a:solidFill>
                      <a:schemeClr val="lt1"/>
                    </a:solidFill>
                    <a:latin typeface="Segoe UI" panose="020B0502040204020203" pitchFamily="34" charset="0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85" name="Google Shape;485;p34"/>
                <p:cNvSpPr/>
                <p:nvPr/>
              </p:nvSpPr>
              <p:spPr>
                <a:xfrm>
                  <a:off x="1811292" y="3198537"/>
                  <a:ext cx="1017600" cy="1017000"/>
                </a:xfrm>
                <a:prstGeom prst="ellipse">
                  <a:avLst/>
                </a:prstGeom>
                <a:solidFill>
                  <a:srgbClr val="1F9CF0"/>
                </a:solidFill>
                <a:ln>
                  <a:noFill/>
                </a:ln>
              </p:spPr>
              <p:txBody>
                <a:bodyPr spcFirstLastPara="1" wrap="square" lIns="42900" tIns="21450" rIns="42900" bIns="2145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067" b="0" i="0">
                    <a:solidFill>
                      <a:schemeClr val="lt1"/>
                    </a:solidFill>
                    <a:latin typeface="Segoe UI" panose="020B0502040204020203" pitchFamily="34" charset="0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486" name="Google Shape;486;p3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820063" y="2601735"/>
                <a:ext cx="705778" cy="704309"/>
              </a:xfrm>
              <a:prstGeom prst="ellipse">
                <a:avLst/>
              </a:prstGeom>
              <a:solidFill>
                <a:schemeClr val="accent3">
                  <a:alpha val="56860"/>
                </a:schemeClr>
              </a:solidFill>
              <a:ln>
                <a:noFill/>
              </a:ln>
              <a:effectLst>
                <a:outerShdw blurRad="889000" dist="50800" dir="5400000" sx="89000" sy="89000" algn="ctr" rotWithShape="0">
                  <a:srgbClr val="000000">
                    <a:alpha val="48630"/>
                  </a:srgbClr>
                </a:outerShdw>
              </a:effectLst>
            </p:spPr>
            <p:txBody>
              <a:bodyPr spcFirstLastPara="1" wrap="square" lIns="42900" tIns="21450" rIns="42900" bIns="2145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67" b="0" i="0">
                  <a:solidFill>
                    <a:schemeClr val="lt1"/>
                  </a:solidFill>
                  <a:latin typeface="Segoe UI" panose="020B0502040204020203" pitchFamily="34" charset="0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8" name="Google Shape;488;p3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1180459" y="2445158"/>
                <a:ext cx="3396721" cy="1087009"/>
              </a:xfrm>
              <a:prstGeom prst="roundRect">
                <a:avLst>
                  <a:gd name="adj" fmla="val 3188"/>
                </a:avLst>
              </a:prstGeom>
              <a:gradFill>
                <a:gsLst>
                  <a:gs pos="0">
                    <a:srgbClr val="6A37C7">
                      <a:alpha val="20000"/>
                    </a:srgbClr>
                  </a:gs>
                  <a:gs pos="100000">
                    <a:srgbClr val="9477E2">
                      <a:alpha val="0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42900" tIns="21450" rIns="42900" bIns="2145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733" b="0" i="0">
                  <a:solidFill>
                    <a:schemeClr val="lt1"/>
                  </a:solidFill>
                  <a:latin typeface="Segoe UI" panose="020B0502040204020203" pitchFamily="34" charset="0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9" name="Google Shape;489;p3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820063" y="3772667"/>
                <a:ext cx="705778" cy="704309"/>
              </a:xfrm>
              <a:prstGeom prst="ellipse">
                <a:avLst/>
              </a:prstGeom>
              <a:solidFill>
                <a:schemeClr val="accent3">
                  <a:alpha val="56860"/>
                </a:schemeClr>
              </a:solidFill>
              <a:ln>
                <a:noFill/>
              </a:ln>
              <a:effectLst>
                <a:outerShdw blurRad="889000" dist="50800" dir="5400000" sx="89000" sy="89000" algn="ctr" rotWithShape="0">
                  <a:srgbClr val="000000">
                    <a:alpha val="48630"/>
                  </a:srgbClr>
                </a:outerShdw>
              </a:effectLst>
            </p:spPr>
            <p:txBody>
              <a:bodyPr spcFirstLastPara="1" wrap="square" lIns="42900" tIns="21450" rIns="42900" bIns="2145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67" b="0" i="0">
                  <a:solidFill>
                    <a:schemeClr val="lt1"/>
                  </a:solidFill>
                  <a:latin typeface="Segoe UI" panose="020B0502040204020203" pitchFamily="34" charset="0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1" name="Google Shape;491;p3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1180459" y="3616090"/>
                <a:ext cx="3396721" cy="1087009"/>
              </a:xfrm>
              <a:prstGeom prst="roundRect">
                <a:avLst>
                  <a:gd name="adj" fmla="val 3188"/>
                </a:avLst>
              </a:prstGeom>
              <a:gradFill>
                <a:gsLst>
                  <a:gs pos="0">
                    <a:srgbClr val="6A37C7">
                      <a:alpha val="20000"/>
                    </a:srgbClr>
                  </a:gs>
                  <a:gs pos="100000">
                    <a:srgbClr val="9477E2">
                      <a:alpha val="0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42900" tIns="21450" rIns="42900" bIns="2145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733" b="0" i="0">
                  <a:solidFill>
                    <a:schemeClr val="lt1"/>
                  </a:solidFill>
                  <a:latin typeface="Segoe UI" panose="020B0502040204020203" pitchFamily="34" charset="0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32" name="Google Shape;67;p15">
                <a:extLst>
                  <a:ext uri="{FF2B5EF4-FFF2-40B4-BE49-F238E27FC236}">
                    <a16:creationId xmlns:a16="http://schemas.microsoft.com/office/drawing/2014/main" id="{70CFA9DA-9887-894C-9497-56E08226B4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>
              <a:xfrm>
                <a:off x="630203" y="4782911"/>
                <a:ext cx="8513100" cy="0"/>
              </a:xfrm>
              <a:prstGeom prst="straightConnector1">
                <a:avLst/>
              </a:prstGeom>
              <a:noFill/>
              <a:ln w="12700" cap="flat" cmpd="sng">
                <a:solidFill>
                  <a:srgbClr val="627597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sp>
          <p:nvSpPr>
            <p:cNvPr id="487" name="Google Shape;487;p34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941843" y="2719176"/>
              <a:ext cx="467582" cy="46670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42900" tIns="21450" rIns="42900" bIns="214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67" b="0" i="0">
                <a:solidFill>
                  <a:schemeClr val="lt1"/>
                </a:solidFill>
                <a:latin typeface="Segoe UI" panose="020B0502040204020203" pitchFamily="34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0" name="Google Shape;490;p34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941843" y="3890108"/>
              <a:ext cx="467582" cy="46670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42900" tIns="21450" rIns="42900" bIns="214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67" b="0" i="0">
                <a:solidFill>
                  <a:schemeClr val="lt1"/>
                </a:solidFill>
                <a:latin typeface="Segoe UI" panose="020B0502040204020203" pitchFamily="34" charset="0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5" name="Google Shape;262;p26">
            <a:extLst>
              <a:ext uri="{FF2B5EF4-FFF2-40B4-BE49-F238E27FC236}">
                <a16:creationId xmlns:a16="http://schemas.microsoft.com/office/drawing/2014/main" id="{AB25E7C3-F3BF-0722-EC0A-A83C1769E12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63936" y="103749"/>
            <a:ext cx="5364400" cy="1219200"/>
          </a:xfrm>
          <a:prstGeom prst="rect">
            <a:avLst/>
          </a:prstGeom>
        </p:spPr>
        <p:txBody>
          <a:bodyPr spcFirstLastPara="1" wrap="square" lIns="45700" tIns="18275" rIns="45700" bIns="1827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 sz="3200" b="1" i="0">
                <a:latin typeface="Segoe UI" panose="020B0502040204020203" pitchFamily="34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2" name="Google Shape;492;p34"/>
          <p:cNvSpPr>
            <a:spLocks noGrp="1"/>
          </p:cNvSpPr>
          <p:nvPr>
            <p:ph type="pic" idx="2"/>
          </p:nvPr>
        </p:nvSpPr>
        <p:spPr>
          <a:xfrm>
            <a:off x="1308348" y="2171852"/>
            <a:ext cx="520453" cy="506149"/>
          </a:xfrm>
          <a:prstGeom prst="ellipse">
            <a:avLst/>
          </a:prstGeom>
          <a:noFill/>
          <a:ln>
            <a:noFill/>
          </a:ln>
        </p:spPr>
        <p:txBody>
          <a:bodyPr lIns="0" tIns="0" rIns="0" bIns="0" anchor="ctr"/>
          <a:lstStyle>
            <a:lvl1pPr marL="0" indent="0" algn="ctr">
              <a:buNone/>
              <a:defRPr sz="400" b="0" i="0"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495" name="Google Shape;495;p34"/>
          <p:cNvSpPr txBox="1">
            <a:spLocks noGrp="1"/>
          </p:cNvSpPr>
          <p:nvPr>
            <p:ph type="body" idx="1"/>
          </p:nvPr>
        </p:nvSpPr>
        <p:spPr>
          <a:xfrm>
            <a:off x="2274299" y="1877881"/>
            <a:ext cx="2029320" cy="286659"/>
          </a:xfrm>
          <a:prstGeom prst="rect">
            <a:avLst/>
          </a:prstGeom>
        </p:spPr>
        <p:txBody>
          <a:bodyPr spcFirstLastPara="1" wrap="square" lIns="45700" tIns="18275" rIns="45700" bIns="18275" anchor="t" anchorCtr="0">
            <a:noAutofit/>
          </a:bodyPr>
          <a:lstStyle>
            <a:lvl1pPr marL="0"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 b="1" i="0">
                <a:solidFill>
                  <a:schemeClr val="bg1"/>
                </a:solidFill>
                <a:latin typeface="Segoe UI" panose="020B0502040204020203" pitchFamily="34" charset="0"/>
              </a:defRPr>
            </a:lvl1pPr>
            <a:lvl2pPr marL="1219170" lvl="1" indent="-39792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467"/>
            </a:lvl2pPr>
            <a:lvl3pPr marL="1828754" lvl="2" indent="-39792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467"/>
            </a:lvl3pPr>
            <a:lvl4pPr marL="2438339" lvl="3" indent="-39792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467"/>
            </a:lvl4pPr>
            <a:lvl5pPr marL="3047924" lvl="4" indent="-39792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467"/>
            </a:lvl5pPr>
            <a:lvl6pPr marL="3657509" lvl="5" indent="-39792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467"/>
            </a:lvl6pPr>
            <a:lvl7pPr marL="4267093" lvl="6" indent="-39792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467"/>
            </a:lvl7pPr>
            <a:lvl8pPr marL="4876678" lvl="7" indent="-39792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467"/>
            </a:lvl8pPr>
            <a:lvl9pPr marL="5486263" lvl="8" indent="-39792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467"/>
            </a:lvl9pPr>
          </a:lstStyle>
          <a:p>
            <a:endParaRPr/>
          </a:p>
        </p:txBody>
      </p:sp>
      <p:sp>
        <p:nvSpPr>
          <p:cNvPr id="496" name="Google Shape;496;p34"/>
          <p:cNvSpPr txBox="1">
            <a:spLocks noGrp="1"/>
          </p:cNvSpPr>
          <p:nvPr>
            <p:ph type="body" idx="5"/>
          </p:nvPr>
        </p:nvSpPr>
        <p:spPr>
          <a:xfrm>
            <a:off x="2274300" y="2227178"/>
            <a:ext cx="3341993" cy="656337"/>
          </a:xfrm>
          <a:prstGeom prst="rect">
            <a:avLst/>
          </a:prstGeom>
        </p:spPr>
        <p:txBody>
          <a:bodyPr spcFirstLastPara="1" vert="horz" wrap="square" lIns="45700" tIns="18275" rIns="45700" bIns="18275" rtlCol="0" anchor="t" anchorCtr="0">
            <a:noAutofit/>
          </a:bodyPr>
          <a:lstStyle>
            <a:lvl1pPr>
              <a:spcBef>
                <a:spcPts val="133"/>
              </a:spcBef>
              <a:spcAft>
                <a:spcPts val="0"/>
              </a:spcAft>
              <a:defRPr lang="en-US" sz="1067" b="0" i="0" dirty="0" smtClean="0">
                <a:latin typeface="Segoe UI" panose="020B0502040204020203" pitchFamily="34" charset="0"/>
              </a:defRPr>
            </a:lvl1pPr>
            <a:lvl2pPr>
              <a:spcBef>
                <a:spcPts val="133"/>
              </a:spcBef>
              <a:spcAft>
                <a:spcPts val="0"/>
              </a:spcAft>
              <a:defRPr lang="en-US" sz="1067" dirty="0" smtClean="0"/>
            </a:lvl2pPr>
            <a:lvl3pPr>
              <a:spcBef>
                <a:spcPts val="133"/>
              </a:spcBef>
              <a:spcAft>
                <a:spcPts val="0"/>
              </a:spcAft>
              <a:defRPr lang="en-US" sz="1067" dirty="0" smtClean="0"/>
            </a:lvl3pPr>
            <a:lvl4pPr>
              <a:spcBef>
                <a:spcPts val="133"/>
              </a:spcBef>
              <a:spcAft>
                <a:spcPts val="0"/>
              </a:spcAft>
              <a:defRPr lang="en-US" sz="1067" dirty="0" smtClean="0"/>
            </a:lvl4pPr>
            <a:lvl5pPr>
              <a:spcBef>
                <a:spcPts val="133"/>
              </a:spcBef>
              <a:spcAft>
                <a:spcPts val="0"/>
              </a:spcAft>
              <a:defRPr lang="en-US" sz="1067" dirty="0"/>
            </a:lvl5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SzPts val="800"/>
              <a:buNone/>
            </a:pPr>
            <a:endParaRPr lang="en-US"/>
          </a:p>
        </p:txBody>
      </p:sp>
      <p:sp>
        <p:nvSpPr>
          <p:cNvPr id="29" name="Google Shape;492;p34">
            <a:extLst>
              <a:ext uri="{FF2B5EF4-FFF2-40B4-BE49-F238E27FC236}">
                <a16:creationId xmlns:a16="http://schemas.microsoft.com/office/drawing/2014/main" id="{B2961469-D98A-3946-8147-3909918D86A6}"/>
              </a:ext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1308348" y="3679988"/>
            <a:ext cx="520453" cy="506149"/>
          </a:xfrm>
          <a:prstGeom prst="ellipse">
            <a:avLst/>
          </a:prstGeom>
          <a:noFill/>
          <a:ln>
            <a:noFill/>
          </a:ln>
        </p:spPr>
        <p:txBody>
          <a:bodyPr lIns="0" tIns="0" rIns="0" bIns="0" anchor="ctr"/>
          <a:lstStyle>
            <a:lvl1pPr marL="0" indent="0" algn="ctr">
              <a:buNone/>
              <a:defRPr sz="400" b="0" i="0"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497" name="Google Shape;497;p34"/>
          <p:cNvSpPr txBox="1">
            <a:spLocks noGrp="1"/>
          </p:cNvSpPr>
          <p:nvPr>
            <p:ph type="body" idx="6"/>
          </p:nvPr>
        </p:nvSpPr>
        <p:spPr>
          <a:xfrm>
            <a:off x="2274299" y="3438457"/>
            <a:ext cx="2029320" cy="286659"/>
          </a:xfrm>
          <a:prstGeom prst="rect">
            <a:avLst/>
          </a:prstGeom>
        </p:spPr>
        <p:txBody>
          <a:bodyPr spcFirstLastPara="1" wrap="square" lIns="45700" tIns="18275" rIns="45700" bIns="18275" anchor="t" anchorCtr="0">
            <a:noAutofit/>
          </a:bodyPr>
          <a:lstStyle>
            <a:lvl1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 b="1" i="0">
                <a:solidFill>
                  <a:schemeClr val="bg1"/>
                </a:solidFill>
                <a:latin typeface="Segoe UI" panose="020B0502040204020203" pitchFamily="34" charset="0"/>
              </a:defRPr>
            </a:lvl1pPr>
            <a:lvl2pPr marL="1219170" lvl="1" indent="-3979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467"/>
            </a:lvl2pPr>
            <a:lvl3pPr marL="1828754" lvl="2" indent="-3979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467"/>
            </a:lvl3pPr>
            <a:lvl4pPr marL="2438339" lvl="3" indent="-3979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467"/>
            </a:lvl4pPr>
            <a:lvl5pPr marL="3047924" lvl="4" indent="-3979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467"/>
            </a:lvl5pPr>
            <a:lvl6pPr marL="3657509" lvl="5" indent="-3979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467"/>
            </a:lvl6pPr>
            <a:lvl7pPr marL="4267093" lvl="6" indent="-3979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467"/>
            </a:lvl7pPr>
            <a:lvl8pPr marL="4876678" lvl="7" indent="-3979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467"/>
            </a:lvl8pPr>
            <a:lvl9pPr marL="5486263" lvl="8" indent="-3979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467"/>
            </a:lvl9pPr>
          </a:lstStyle>
          <a:p>
            <a:endParaRPr/>
          </a:p>
        </p:txBody>
      </p:sp>
      <p:sp>
        <p:nvSpPr>
          <p:cNvPr id="498" name="Google Shape;498;p34"/>
          <p:cNvSpPr txBox="1">
            <a:spLocks noGrp="1"/>
          </p:cNvSpPr>
          <p:nvPr>
            <p:ph type="body" idx="7"/>
          </p:nvPr>
        </p:nvSpPr>
        <p:spPr>
          <a:xfrm>
            <a:off x="2274300" y="3787754"/>
            <a:ext cx="3341993" cy="656337"/>
          </a:xfrm>
          <a:prstGeom prst="rect">
            <a:avLst/>
          </a:prstGeom>
        </p:spPr>
        <p:txBody>
          <a:bodyPr spcFirstLastPara="1" vert="horz" wrap="square" lIns="45700" tIns="18275" rIns="45700" bIns="18275" rtlCol="0" anchor="t" anchorCtr="0">
            <a:noAutofit/>
          </a:bodyPr>
          <a:lstStyle>
            <a:lvl1pPr>
              <a:defRPr lang="en-US" sz="1067" b="0" i="0" dirty="0" smtClean="0">
                <a:latin typeface="Segoe UI" panose="020B0502040204020203" pitchFamily="34" charset="0"/>
              </a:defRPr>
            </a:lvl1pPr>
            <a:lvl2pPr>
              <a:defRPr lang="en-US" sz="1067" dirty="0" smtClean="0"/>
            </a:lvl2pPr>
            <a:lvl3pPr>
              <a:defRPr lang="en-US" sz="1067" dirty="0" smtClean="0"/>
            </a:lvl3pPr>
            <a:lvl4pPr>
              <a:defRPr lang="en-US" sz="1067" dirty="0" smtClean="0"/>
            </a:lvl4pPr>
            <a:lvl5pPr>
              <a:defRPr lang="en-US" sz="1067" dirty="0"/>
            </a:lvl5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SzPts val="800"/>
              <a:buNone/>
            </a:pPr>
            <a:endParaRPr lang="en-US"/>
          </a:p>
        </p:txBody>
      </p:sp>
      <p:sp>
        <p:nvSpPr>
          <p:cNvPr id="30" name="Google Shape;492;p34">
            <a:extLst>
              <a:ext uri="{FF2B5EF4-FFF2-40B4-BE49-F238E27FC236}">
                <a16:creationId xmlns:a16="http://schemas.microsoft.com/office/drawing/2014/main" id="{196967CD-4856-9243-9EFE-A327D7763891}"/>
              </a:ext>
            </a:extLst>
          </p:cNvPr>
          <p:cNvSpPr>
            <a:spLocks noGrp="1"/>
          </p:cNvSpPr>
          <p:nvPr>
            <p:ph type="pic" idx="11"/>
          </p:nvPr>
        </p:nvSpPr>
        <p:spPr>
          <a:xfrm>
            <a:off x="1308348" y="5241231"/>
            <a:ext cx="520453" cy="506149"/>
          </a:xfrm>
          <a:prstGeom prst="ellipse">
            <a:avLst/>
          </a:prstGeom>
          <a:noFill/>
          <a:ln>
            <a:noFill/>
          </a:ln>
        </p:spPr>
        <p:txBody>
          <a:bodyPr lIns="0" tIns="0" rIns="0" bIns="0" anchor="ctr"/>
          <a:lstStyle>
            <a:lvl1pPr marL="0" indent="0" algn="ctr">
              <a:buNone/>
              <a:defRPr sz="400" b="0" i="0"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499" name="Google Shape;499;p34"/>
          <p:cNvSpPr txBox="1">
            <a:spLocks noGrp="1"/>
          </p:cNvSpPr>
          <p:nvPr>
            <p:ph type="body" idx="8"/>
          </p:nvPr>
        </p:nvSpPr>
        <p:spPr>
          <a:xfrm>
            <a:off x="2274299" y="4999033"/>
            <a:ext cx="2029320" cy="286659"/>
          </a:xfrm>
          <a:prstGeom prst="rect">
            <a:avLst/>
          </a:prstGeom>
        </p:spPr>
        <p:txBody>
          <a:bodyPr spcFirstLastPara="1" wrap="square" lIns="45700" tIns="18275" rIns="45700" bIns="18275" anchor="t" anchorCtr="0">
            <a:noAutofit/>
          </a:bodyPr>
          <a:lstStyle>
            <a:lvl1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 b="1" i="0">
                <a:solidFill>
                  <a:schemeClr val="bg1"/>
                </a:solidFill>
                <a:latin typeface="Segoe UI" panose="020B0502040204020203" pitchFamily="34" charset="0"/>
              </a:defRPr>
            </a:lvl1pPr>
            <a:lvl2pPr marL="1219170" lvl="1" indent="-3979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467"/>
            </a:lvl2pPr>
            <a:lvl3pPr marL="1828754" lvl="2" indent="-3979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467"/>
            </a:lvl3pPr>
            <a:lvl4pPr marL="2438339" lvl="3" indent="-3979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467"/>
            </a:lvl4pPr>
            <a:lvl5pPr marL="3047924" lvl="4" indent="-3979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467"/>
            </a:lvl5pPr>
            <a:lvl6pPr marL="3657509" lvl="5" indent="-3979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467"/>
            </a:lvl6pPr>
            <a:lvl7pPr marL="4267093" lvl="6" indent="-3979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467"/>
            </a:lvl7pPr>
            <a:lvl8pPr marL="4876678" lvl="7" indent="-3979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467"/>
            </a:lvl8pPr>
            <a:lvl9pPr marL="5486263" lvl="8" indent="-3979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467"/>
            </a:lvl9pPr>
          </a:lstStyle>
          <a:p>
            <a:endParaRPr/>
          </a:p>
        </p:txBody>
      </p:sp>
      <p:sp>
        <p:nvSpPr>
          <p:cNvPr id="500" name="Google Shape;500;p34"/>
          <p:cNvSpPr txBox="1">
            <a:spLocks noGrp="1"/>
          </p:cNvSpPr>
          <p:nvPr>
            <p:ph type="body" idx="9"/>
          </p:nvPr>
        </p:nvSpPr>
        <p:spPr>
          <a:xfrm>
            <a:off x="2274300" y="5348330"/>
            <a:ext cx="3341993" cy="656337"/>
          </a:xfrm>
          <a:prstGeom prst="rect">
            <a:avLst/>
          </a:prstGeom>
        </p:spPr>
        <p:txBody>
          <a:bodyPr spcFirstLastPara="1" vert="horz" wrap="square" lIns="45700" tIns="18275" rIns="45700" bIns="18275" rtlCol="0" anchor="t" anchorCtr="0">
            <a:noAutofit/>
          </a:bodyPr>
          <a:lstStyle>
            <a:lvl1pPr>
              <a:defRPr lang="en-US" sz="1067" b="0" i="0" dirty="0" smtClean="0">
                <a:latin typeface="Segoe UI" panose="020B0502040204020203" pitchFamily="34" charset="0"/>
              </a:defRPr>
            </a:lvl1pPr>
            <a:lvl2pPr>
              <a:defRPr lang="en-US" sz="1067" dirty="0" smtClean="0"/>
            </a:lvl2pPr>
            <a:lvl3pPr>
              <a:defRPr lang="en-US" sz="1067" dirty="0" smtClean="0"/>
            </a:lvl3pPr>
            <a:lvl4pPr>
              <a:defRPr lang="en-US" sz="1067" dirty="0" smtClean="0"/>
            </a:lvl4pPr>
            <a:lvl5pPr>
              <a:defRPr lang="en-US" sz="1067" dirty="0"/>
            </a:lvl5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SzPts val="800"/>
              <a:buNone/>
            </a:pPr>
            <a:endParaRPr lang="en-US"/>
          </a:p>
        </p:txBody>
      </p:sp>
      <p:sp>
        <p:nvSpPr>
          <p:cNvPr id="31" name="Google Shape;268;p27">
            <a:extLst>
              <a:ext uri="{FF2B5EF4-FFF2-40B4-BE49-F238E27FC236}">
                <a16:creationId xmlns:a16="http://schemas.microsoft.com/office/drawing/2014/main" id="{5366E105-BBFE-6A48-9C65-CFF9CF06D74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 userDrawn="1"/>
        </p:nvSpPr>
        <p:spPr>
          <a:xfrm>
            <a:off x="7266888" y="6534431"/>
            <a:ext cx="4794400" cy="1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200" tIns="28600" rIns="57200" bIns="28600" anchor="t" anchorCtr="0">
            <a:no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67" b="0" i="0">
                <a:solidFill>
                  <a:schemeClr val="lt1"/>
                </a:solidFill>
                <a:latin typeface="Segoe UI" panose="020B0502040204020203" pitchFamily="34" charset="0"/>
                <a:ea typeface="Helvetica Neue"/>
                <a:cs typeface="Helvetica Neue"/>
                <a:sym typeface="Helvetica Neue"/>
              </a:rPr>
              <a:pPr marL="0" marR="0" lvl="0" indent="0" algn="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667" b="0" i="0">
              <a:solidFill>
                <a:schemeClr val="lt1"/>
              </a:solidFill>
              <a:latin typeface="Segoe UI" panose="020B0502040204020203" pitchFamily="34" charset="0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" name="Google Shape;56;p14">
            <a:extLst>
              <a:ext uri="{FF2B5EF4-FFF2-40B4-BE49-F238E27FC236}">
                <a16:creationId xmlns:a16="http://schemas.microsoft.com/office/drawing/2014/main" id="{70A99917-B0DA-239D-D4F7-9E780EC7076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 userDrawn="1"/>
        </p:nvSpPr>
        <p:spPr>
          <a:xfrm>
            <a:off x="789259" y="6534431"/>
            <a:ext cx="4794400" cy="1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200" tIns="28600" rIns="57200" bIns="2860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7" b="0" i="0" u="none" strike="noStrike" cap="none">
                <a:solidFill>
                  <a:srgbClr val="627597"/>
                </a:solidFill>
                <a:latin typeface="Segoe UI" panose="020B0502040204020203" pitchFamily="34" charset="0"/>
                <a:ea typeface="Helvetica Neue"/>
                <a:cs typeface="Helvetica Neue"/>
                <a:sym typeface="Helvetica Neue"/>
              </a:rPr>
              <a:t>Accelerate Developer Productivity L100</a:t>
            </a:r>
            <a:endParaRPr sz="933" b="0" i="0"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154404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Four Features - Right" preserve="1" userDrawn="1">
  <p:cSld name="Four Features - Right"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B4028172-C77B-BDC7-911D-9C09143BB6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2658759" y="-3905035"/>
            <a:ext cx="14849829" cy="11912235"/>
            <a:chOff x="-1994069" y="-2928776"/>
            <a:chExt cx="11137372" cy="8934176"/>
          </a:xfrm>
        </p:grpSpPr>
        <p:sp>
          <p:nvSpPr>
            <p:cNvPr id="505" name="Google Shape;505;p35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-1994069" y="-399000"/>
              <a:ext cx="6414300" cy="6404400"/>
            </a:xfrm>
            <a:prstGeom prst="ellipse">
              <a:avLst/>
            </a:prstGeom>
            <a:gradFill>
              <a:gsLst>
                <a:gs pos="0">
                  <a:srgbClr val="1F9CF0">
                    <a:alpha val="74901"/>
                  </a:srgbClr>
                </a:gs>
                <a:gs pos="72000">
                  <a:srgbClr val="D59DFF">
                    <a:alpha val="0"/>
                  </a:srgbClr>
                </a:gs>
                <a:gs pos="100000">
                  <a:srgbClr val="D59D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42900" tIns="21450" rIns="42900" bIns="214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67" b="0" i="0">
                <a:solidFill>
                  <a:schemeClr val="lt1"/>
                </a:solidFill>
                <a:latin typeface="Segoe UI" panose="020B0502040204020203" pitchFamily="34" charset="0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506" name="Google Shape;506;p35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836471" y="737356"/>
              <a:ext cx="2070300" cy="0"/>
            </a:xfrm>
            <a:prstGeom prst="straightConnector1">
              <a:avLst/>
            </a:prstGeom>
            <a:noFill/>
            <a:ln w="12700" cap="flat" cmpd="sng">
              <a:solidFill>
                <a:srgbClr val="627597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pic>
          <p:nvPicPr>
            <p:cNvPr id="507" name="Google Shape;507;p35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 preferRelativeResize="0"/>
            <p:nvPr/>
          </p:nvPicPr>
          <p:blipFill rotWithShape="1">
            <a:blip r:embed="rId2">
              <a:alphaModFix amt="30000"/>
            </a:blip>
            <a:srcRect/>
            <a:stretch/>
          </p:blipFill>
          <p:spPr>
            <a:xfrm>
              <a:off x="4723729" y="-2928776"/>
              <a:ext cx="3762369" cy="376236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08" name="Google Shape;508;p35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-807350" y="3339348"/>
              <a:ext cx="1410000" cy="1407900"/>
            </a:xfrm>
            <a:prstGeom prst="ellipse">
              <a:avLst/>
            </a:prstGeom>
            <a:gradFill>
              <a:gsLst>
                <a:gs pos="0">
                  <a:srgbClr val="8661C5"/>
                </a:gs>
                <a:gs pos="100000">
                  <a:srgbClr val="161828">
                    <a:alpha val="74901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42900" tIns="21450" rIns="42900" bIns="214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67" b="0" i="0">
                <a:solidFill>
                  <a:schemeClr val="lt1"/>
                </a:solidFill>
                <a:latin typeface="Segoe UI" panose="020B0502040204020203" pitchFamily="34" charset="0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09" name="Google Shape;509;p35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4959237" y="1033679"/>
              <a:ext cx="488257" cy="487204"/>
              <a:chOff x="9522579" y="1481845"/>
              <a:chExt cx="1535400" cy="1534500"/>
            </a:xfrm>
          </p:grpSpPr>
          <p:sp>
            <p:nvSpPr>
              <p:cNvPr id="510" name="Google Shape;510;p35"/>
              <p:cNvSpPr/>
              <p:nvPr/>
            </p:nvSpPr>
            <p:spPr>
              <a:xfrm>
                <a:off x="9522579" y="1481845"/>
                <a:ext cx="1535400" cy="1534500"/>
              </a:xfrm>
              <a:prstGeom prst="ellipse">
                <a:avLst/>
              </a:prstGeom>
              <a:solidFill>
                <a:srgbClr val="1F9CF0">
                  <a:alpha val="56860"/>
                </a:srgbClr>
              </a:solidFill>
              <a:ln>
                <a:noFill/>
              </a:ln>
              <a:effectLst>
                <a:outerShdw blurRad="889000" dist="50800" dir="5400000" sx="89000" sy="89000" algn="ctr" rotWithShape="0">
                  <a:srgbClr val="000000">
                    <a:alpha val="48630"/>
                  </a:srgbClr>
                </a:outerShdw>
              </a:effectLst>
            </p:spPr>
            <p:txBody>
              <a:bodyPr spcFirstLastPara="1" wrap="square" lIns="42900" tIns="21450" rIns="42900" bIns="2145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67" b="0" i="0">
                  <a:solidFill>
                    <a:schemeClr val="lt1"/>
                  </a:solidFill>
                  <a:latin typeface="Segoe UI" panose="020B0502040204020203" pitchFamily="34" charset="0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1" name="Google Shape;511;p35"/>
              <p:cNvSpPr/>
              <p:nvPr/>
            </p:nvSpPr>
            <p:spPr>
              <a:xfrm>
                <a:off x="9782104" y="1743248"/>
                <a:ext cx="1017600" cy="1017000"/>
              </a:xfrm>
              <a:prstGeom prst="ellipse">
                <a:avLst/>
              </a:prstGeom>
              <a:solidFill>
                <a:srgbClr val="1F9CF0"/>
              </a:solidFill>
              <a:ln>
                <a:noFill/>
              </a:ln>
            </p:spPr>
            <p:txBody>
              <a:bodyPr spcFirstLastPara="1" wrap="square" lIns="42900" tIns="21450" rIns="42900" bIns="2145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67" b="0" i="0">
                  <a:solidFill>
                    <a:schemeClr val="lt1"/>
                  </a:solidFill>
                  <a:latin typeface="Segoe UI" panose="020B0502040204020203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12" name="Google Shape;512;p35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6926359" y="1038076"/>
              <a:ext cx="488257" cy="487204"/>
              <a:chOff x="9522579" y="1481845"/>
              <a:chExt cx="1535400" cy="1534500"/>
            </a:xfrm>
          </p:grpSpPr>
          <p:sp>
            <p:nvSpPr>
              <p:cNvPr id="513" name="Google Shape;513;p35"/>
              <p:cNvSpPr/>
              <p:nvPr/>
            </p:nvSpPr>
            <p:spPr>
              <a:xfrm>
                <a:off x="9522579" y="1481845"/>
                <a:ext cx="1535400" cy="1534500"/>
              </a:xfrm>
              <a:prstGeom prst="ellipse">
                <a:avLst/>
              </a:prstGeom>
              <a:solidFill>
                <a:srgbClr val="8661C5">
                  <a:alpha val="56860"/>
                </a:srgbClr>
              </a:solidFill>
              <a:ln>
                <a:noFill/>
              </a:ln>
              <a:effectLst>
                <a:outerShdw blurRad="889000" dist="50800" dir="5400000" sx="89000" sy="89000" algn="ctr" rotWithShape="0">
                  <a:srgbClr val="000000">
                    <a:alpha val="48630"/>
                  </a:srgbClr>
                </a:outerShdw>
              </a:effectLst>
            </p:spPr>
            <p:txBody>
              <a:bodyPr spcFirstLastPara="1" wrap="square" lIns="42900" tIns="21450" rIns="42900" bIns="2145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67" b="0" i="0">
                  <a:solidFill>
                    <a:schemeClr val="lt1"/>
                  </a:solidFill>
                  <a:latin typeface="Segoe UI" panose="020B0502040204020203" pitchFamily="34" charset="0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4" name="Google Shape;514;p35"/>
              <p:cNvSpPr/>
              <p:nvPr/>
            </p:nvSpPr>
            <p:spPr>
              <a:xfrm>
                <a:off x="9782104" y="1743248"/>
                <a:ext cx="1017600" cy="1017000"/>
              </a:xfrm>
              <a:prstGeom prst="ellipse">
                <a:avLst/>
              </a:prstGeom>
              <a:solidFill>
                <a:srgbClr val="8661C5"/>
              </a:solidFill>
              <a:ln>
                <a:noFill/>
              </a:ln>
            </p:spPr>
            <p:txBody>
              <a:bodyPr spcFirstLastPara="1" wrap="square" lIns="42900" tIns="21450" rIns="42900" bIns="2145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67" b="0" i="0">
                  <a:solidFill>
                    <a:schemeClr val="lt1"/>
                  </a:solidFill>
                  <a:latin typeface="Segoe UI" panose="020B0502040204020203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15" name="Google Shape;515;p35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4959237" y="2814668"/>
              <a:ext cx="488257" cy="487204"/>
              <a:chOff x="9522579" y="1481845"/>
              <a:chExt cx="1535400" cy="1534500"/>
            </a:xfrm>
          </p:grpSpPr>
          <p:sp>
            <p:nvSpPr>
              <p:cNvPr id="516" name="Google Shape;516;p35"/>
              <p:cNvSpPr/>
              <p:nvPr/>
            </p:nvSpPr>
            <p:spPr>
              <a:xfrm>
                <a:off x="9522579" y="1481845"/>
                <a:ext cx="1535400" cy="1534500"/>
              </a:xfrm>
              <a:prstGeom prst="ellipse">
                <a:avLst/>
              </a:prstGeom>
              <a:solidFill>
                <a:srgbClr val="8661C5">
                  <a:alpha val="56860"/>
                </a:srgbClr>
              </a:solidFill>
              <a:ln>
                <a:noFill/>
              </a:ln>
              <a:effectLst>
                <a:outerShdw blurRad="889000" dist="50800" dir="5400000" sx="89000" sy="89000" algn="ctr" rotWithShape="0">
                  <a:srgbClr val="000000">
                    <a:alpha val="48630"/>
                  </a:srgbClr>
                </a:outerShdw>
              </a:effectLst>
            </p:spPr>
            <p:txBody>
              <a:bodyPr spcFirstLastPara="1" wrap="square" lIns="42900" tIns="21450" rIns="42900" bIns="2145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67" b="0" i="0">
                  <a:solidFill>
                    <a:schemeClr val="lt1"/>
                  </a:solidFill>
                  <a:latin typeface="Segoe UI" panose="020B0502040204020203" pitchFamily="34" charset="0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7" name="Google Shape;517;p35"/>
              <p:cNvSpPr/>
              <p:nvPr/>
            </p:nvSpPr>
            <p:spPr>
              <a:xfrm>
                <a:off x="9782104" y="1743248"/>
                <a:ext cx="1017600" cy="1017000"/>
              </a:xfrm>
              <a:prstGeom prst="ellipse">
                <a:avLst/>
              </a:prstGeom>
              <a:solidFill>
                <a:srgbClr val="8661C5"/>
              </a:solidFill>
              <a:ln>
                <a:noFill/>
              </a:ln>
            </p:spPr>
            <p:txBody>
              <a:bodyPr spcFirstLastPara="1" wrap="square" lIns="42900" tIns="21450" rIns="42900" bIns="2145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67" b="0" i="0">
                  <a:solidFill>
                    <a:schemeClr val="lt1"/>
                  </a:solidFill>
                  <a:latin typeface="Segoe UI" panose="020B0502040204020203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18" name="Google Shape;518;p35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6926359" y="2819066"/>
              <a:ext cx="488257" cy="487204"/>
              <a:chOff x="9522579" y="1481845"/>
              <a:chExt cx="1535400" cy="1534500"/>
            </a:xfrm>
          </p:grpSpPr>
          <p:sp>
            <p:nvSpPr>
              <p:cNvPr id="519" name="Google Shape;519;p35"/>
              <p:cNvSpPr/>
              <p:nvPr/>
            </p:nvSpPr>
            <p:spPr>
              <a:xfrm>
                <a:off x="9522579" y="1481845"/>
                <a:ext cx="1535400" cy="1534500"/>
              </a:xfrm>
              <a:prstGeom prst="ellipse">
                <a:avLst/>
              </a:prstGeom>
              <a:solidFill>
                <a:srgbClr val="8661C5">
                  <a:alpha val="56860"/>
                </a:srgbClr>
              </a:solidFill>
              <a:ln>
                <a:noFill/>
              </a:ln>
              <a:effectLst>
                <a:outerShdw blurRad="889000" dist="50800" dir="5400000" sx="89000" sy="89000" algn="ctr" rotWithShape="0">
                  <a:srgbClr val="000000">
                    <a:alpha val="48630"/>
                  </a:srgbClr>
                </a:outerShdw>
              </a:effectLst>
            </p:spPr>
            <p:txBody>
              <a:bodyPr spcFirstLastPara="1" wrap="square" lIns="42900" tIns="21450" rIns="42900" bIns="2145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67" b="0" i="0">
                  <a:solidFill>
                    <a:schemeClr val="lt1"/>
                  </a:solidFill>
                  <a:latin typeface="Segoe UI" panose="020B0502040204020203" pitchFamily="34" charset="0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0" name="Google Shape;520;p35"/>
              <p:cNvSpPr/>
              <p:nvPr/>
            </p:nvSpPr>
            <p:spPr>
              <a:xfrm>
                <a:off x="9782104" y="1743248"/>
                <a:ext cx="1017600" cy="1017000"/>
              </a:xfrm>
              <a:prstGeom prst="ellipse">
                <a:avLst/>
              </a:prstGeom>
              <a:solidFill>
                <a:srgbClr val="8661C5"/>
              </a:solidFill>
              <a:ln>
                <a:noFill/>
              </a:ln>
            </p:spPr>
            <p:txBody>
              <a:bodyPr spcFirstLastPara="1" wrap="square" lIns="42900" tIns="21450" rIns="42900" bIns="2145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67" b="0" i="0">
                  <a:solidFill>
                    <a:schemeClr val="lt1"/>
                  </a:solidFill>
                  <a:latin typeface="Segoe UI" panose="020B0502040204020203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521" name="Google Shape;521;p35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>
            <a:xfrm>
              <a:off x="6635633" y="1050271"/>
              <a:ext cx="0" cy="1466400"/>
            </a:xfrm>
            <a:prstGeom prst="straightConnector1">
              <a:avLst/>
            </a:prstGeom>
            <a:noFill/>
            <a:ln w="12700" cap="flat" cmpd="sng">
              <a:solidFill>
                <a:srgbClr val="627597">
                  <a:alpha val="4980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22" name="Google Shape;522;p35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>
            <a:xfrm>
              <a:off x="6635633" y="2843507"/>
              <a:ext cx="0" cy="1466400"/>
            </a:xfrm>
            <a:prstGeom prst="straightConnector1">
              <a:avLst/>
            </a:prstGeom>
            <a:noFill/>
            <a:ln w="12700" cap="flat" cmpd="sng">
              <a:solidFill>
                <a:srgbClr val="627597">
                  <a:alpha val="4980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23" name="Google Shape;523;p35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>
            <a:xfrm>
              <a:off x="4723729" y="1050271"/>
              <a:ext cx="0" cy="1466400"/>
            </a:xfrm>
            <a:prstGeom prst="straightConnector1">
              <a:avLst/>
            </a:prstGeom>
            <a:noFill/>
            <a:ln w="12700" cap="flat" cmpd="sng">
              <a:solidFill>
                <a:srgbClr val="627597">
                  <a:alpha val="4980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24" name="Google Shape;524;p35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>
            <a:xfrm>
              <a:off x="4723729" y="2843507"/>
              <a:ext cx="0" cy="1466400"/>
            </a:xfrm>
            <a:prstGeom prst="straightConnector1">
              <a:avLst/>
            </a:prstGeom>
            <a:noFill/>
            <a:ln w="12700" cap="flat" cmpd="sng">
              <a:solidFill>
                <a:srgbClr val="627597">
                  <a:alpha val="4980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5" name="Google Shape;67;p15">
              <a:extLst>
                <a:ext uri="{FF2B5EF4-FFF2-40B4-BE49-F238E27FC236}">
                  <a16:creationId xmlns:a16="http://schemas.microsoft.com/office/drawing/2014/main" id="{DB2924D4-10FD-B348-BB9C-408508AD06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 userDrawn="1"/>
          </p:nvCxnSpPr>
          <p:spPr>
            <a:xfrm>
              <a:off x="630203" y="4782911"/>
              <a:ext cx="8513100" cy="0"/>
            </a:xfrm>
            <a:prstGeom prst="straightConnector1">
              <a:avLst/>
            </a:prstGeom>
            <a:noFill/>
            <a:ln w="12700" cap="flat" cmpd="sng">
              <a:solidFill>
                <a:srgbClr val="627597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527" name="Google Shape;527;p35"/>
          <p:cNvSpPr txBox="1">
            <a:spLocks noGrp="1"/>
          </p:cNvSpPr>
          <p:nvPr>
            <p:ph type="title"/>
          </p:nvPr>
        </p:nvSpPr>
        <p:spPr>
          <a:xfrm>
            <a:off x="1072896" y="1377696"/>
            <a:ext cx="3243200" cy="1036400"/>
          </a:xfrm>
          <a:prstGeom prst="rect">
            <a:avLst/>
          </a:prstGeom>
        </p:spPr>
        <p:txBody>
          <a:bodyPr spcFirstLastPara="1" wrap="square" lIns="45700" tIns="18275" rIns="45700" bIns="182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700"/>
              <a:buNone/>
              <a:defRPr sz="2267" b="0" i="0">
                <a:latin typeface="Segoe UI" panose="020B0502040204020203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6" name="Google Shape;526;p35"/>
          <p:cNvSpPr txBox="1">
            <a:spLocks noGrp="1"/>
          </p:cNvSpPr>
          <p:nvPr>
            <p:ph type="subTitle" idx="1"/>
          </p:nvPr>
        </p:nvSpPr>
        <p:spPr>
          <a:xfrm>
            <a:off x="1072896" y="731520"/>
            <a:ext cx="4035600" cy="207200"/>
          </a:xfrm>
          <a:prstGeom prst="rect">
            <a:avLst/>
          </a:prstGeom>
        </p:spPr>
        <p:txBody>
          <a:bodyPr spcFirstLastPara="1" wrap="square" lIns="45700" tIns="18275" rIns="45700" bIns="18275" anchor="t" anchorCtr="0">
            <a:noAutofit/>
          </a:bodyPr>
          <a:lstStyle>
            <a:lvl1pPr marL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067" b="0" i="0">
                <a:latin typeface="Segoe UI" panose="020B0502040204020203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>
            <a:endParaRPr/>
          </a:p>
        </p:txBody>
      </p:sp>
      <p:sp>
        <p:nvSpPr>
          <p:cNvPr id="528" name="Google Shape;528;p35"/>
          <p:cNvSpPr txBox="1">
            <a:spLocks noGrp="1"/>
          </p:cNvSpPr>
          <p:nvPr>
            <p:ph type="body" idx="2"/>
          </p:nvPr>
        </p:nvSpPr>
        <p:spPr>
          <a:xfrm>
            <a:off x="1072896" y="3182112"/>
            <a:ext cx="3243200" cy="2121600"/>
          </a:xfrm>
          <a:prstGeom prst="rect">
            <a:avLst/>
          </a:prstGeom>
        </p:spPr>
        <p:txBody>
          <a:bodyPr spcFirstLastPara="1" vert="horz" wrap="square" lIns="45700" tIns="18275" rIns="45700" bIns="18275" rtlCol="0" anchor="t" anchorCtr="0">
            <a:noAutofit/>
          </a:bodyPr>
          <a:lstStyle>
            <a:lvl1pPr>
              <a:defRPr lang="en-US" sz="1067" b="0" i="0" dirty="0" smtClean="0">
                <a:latin typeface="Segoe UI" panose="020B0502040204020203" pitchFamily="34" charset="0"/>
              </a:defRPr>
            </a:lvl1pPr>
            <a:lvl2pPr>
              <a:defRPr lang="en-US" sz="1067" dirty="0" smtClean="0"/>
            </a:lvl2pPr>
            <a:lvl3pPr>
              <a:defRPr lang="en-US" sz="1067" dirty="0" smtClean="0"/>
            </a:lvl3pPr>
            <a:lvl4pPr>
              <a:defRPr lang="en-US" sz="1067" dirty="0" smtClean="0"/>
            </a:lvl4pPr>
            <a:lvl5pPr>
              <a:defRPr sz="1067" dirty="0"/>
            </a:lvl5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SzPts val="800"/>
              <a:buNone/>
            </a:pPr>
            <a:endParaRPr/>
          </a:p>
        </p:txBody>
      </p:sp>
      <p:sp>
        <p:nvSpPr>
          <p:cNvPr id="529" name="Google Shape;529;p35"/>
          <p:cNvSpPr>
            <a:spLocks noGrp="1"/>
          </p:cNvSpPr>
          <p:nvPr>
            <p:ph type="pic" idx="3"/>
          </p:nvPr>
        </p:nvSpPr>
        <p:spPr>
          <a:xfrm>
            <a:off x="6790944" y="1560576"/>
            <a:ext cx="304800" cy="304800"/>
          </a:xfrm>
          <a:prstGeom prst="ellipse">
            <a:avLst/>
          </a:prstGeom>
          <a:noFill/>
          <a:ln>
            <a:noFill/>
          </a:ln>
        </p:spPr>
        <p:txBody>
          <a:bodyPr wrap="square" lIns="0" tIns="0" rIns="0" bIns="0" anchor="ctr"/>
          <a:lstStyle>
            <a:lvl1pPr marL="0" indent="0" algn="ctr">
              <a:buNone/>
              <a:defRPr sz="267" b="0" i="0"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534" name="Google Shape;534;p35"/>
          <p:cNvSpPr txBox="1">
            <a:spLocks noGrp="1"/>
          </p:cNvSpPr>
          <p:nvPr>
            <p:ph type="body" idx="8"/>
          </p:nvPr>
        </p:nvSpPr>
        <p:spPr>
          <a:xfrm>
            <a:off x="6608064" y="2194560"/>
            <a:ext cx="1536000" cy="201119"/>
          </a:xfrm>
          <a:prstGeom prst="rect">
            <a:avLst/>
          </a:prstGeom>
        </p:spPr>
        <p:txBody>
          <a:bodyPr spcFirstLastPara="1" wrap="square" lIns="45700" tIns="18275" rIns="45700" bIns="18275" anchor="t" anchorCtr="0">
            <a:spAutoFit/>
          </a:bodyPr>
          <a:lstStyle>
            <a:lvl1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067" b="1" i="0">
                <a:solidFill>
                  <a:schemeClr val="bg1"/>
                </a:solidFill>
                <a:latin typeface="Segoe UI" panose="020B0502040204020203" pitchFamily="34" charset="0"/>
              </a:defRPr>
            </a:lvl1pPr>
            <a:lvl2pPr marL="1219170" lvl="1" indent="-372524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1067"/>
            </a:lvl2pPr>
            <a:lvl3pPr marL="1828754" lvl="2" indent="-372524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1067"/>
            </a:lvl3pPr>
            <a:lvl4pPr marL="2438339" lvl="3" indent="-372524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1067"/>
            </a:lvl4pPr>
            <a:lvl5pPr marL="3047924" lvl="4" indent="-372524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1067"/>
            </a:lvl5pPr>
            <a:lvl6pPr marL="3657509" lvl="5" indent="-372524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1067"/>
            </a:lvl6pPr>
            <a:lvl7pPr marL="4267093" lvl="6" indent="-372524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1067"/>
            </a:lvl7pPr>
            <a:lvl8pPr marL="4876678" lvl="7" indent="-372524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1067"/>
            </a:lvl8pPr>
            <a:lvl9pPr marL="5486263" lvl="8" indent="-372524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1067"/>
            </a:lvl9pPr>
          </a:lstStyle>
          <a:p>
            <a:endParaRPr/>
          </a:p>
        </p:txBody>
      </p:sp>
      <p:sp>
        <p:nvSpPr>
          <p:cNvPr id="533" name="Google Shape;533;p35"/>
          <p:cNvSpPr txBox="1">
            <a:spLocks noGrp="1"/>
          </p:cNvSpPr>
          <p:nvPr>
            <p:ph type="body" idx="7"/>
          </p:nvPr>
        </p:nvSpPr>
        <p:spPr>
          <a:xfrm>
            <a:off x="6608064" y="2438400"/>
            <a:ext cx="1816800" cy="975200"/>
          </a:xfrm>
          <a:prstGeom prst="rect">
            <a:avLst/>
          </a:prstGeom>
        </p:spPr>
        <p:txBody>
          <a:bodyPr spcFirstLastPara="1" vert="horz" wrap="square" lIns="45700" tIns="18275" rIns="45700" bIns="18275" rtlCol="0" anchor="t" anchorCtr="0">
            <a:noAutofit/>
          </a:bodyPr>
          <a:lstStyle>
            <a:lvl1pPr>
              <a:spcBef>
                <a:spcPts val="267"/>
              </a:spcBef>
              <a:defRPr lang="en-US" sz="1067" b="0" i="0" dirty="0" smtClean="0">
                <a:latin typeface="Segoe UI" panose="020B0502040204020203" pitchFamily="34" charset="0"/>
              </a:defRPr>
            </a:lvl1pPr>
            <a:lvl2pPr>
              <a:spcBef>
                <a:spcPts val="267"/>
              </a:spcBef>
              <a:defRPr lang="en-US" sz="1067" dirty="0" smtClean="0"/>
            </a:lvl2pPr>
            <a:lvl3pPr>
              <a:spcBef>
                <a:spcPts val="267"/>
              </a:spcBef>
              <a:defRPr lang="en-US" sz="1067" dirty="0" smtClean="0"/>
            </a:lvl3pPr>
            <a:lvl4pPr>
              <a:spcBef>
                <a:spcPts val="267"/>
              </a:spcBef>
              <a:defRPr lang="en-US" sz="1067" dirty="0" smtClean="0"/>
            </a:lvl4pPr>
            <a:lvl5pPr>
              <a:spcBef>
                <a:spcPts val="267"/>
              </a:spcBef>
              <a:defRPr lang="en-US" sz="1067" dirty="0"/>
            </a:lvl5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SzPts val="800"/>
              <a:buNone/>
            </a:pPr>
            <a:endParaRPr lang="en-US"/>
          </a:p>
        </p:txBody>
      </p:sp>
      <p:sp>
        <p:nvSpPr>
          <p:cNvPr id="47" name="Google Shape;529;p35">
            <a:extLst>
              <a:ext uri="{FF2B5EF4-FFF2-40B4-BE49-F238E27FC236}">
                <a16:creationId xmlns:a16="http://schemas.microsoft.com/office/drawing/2014/main" id="{729EA799-ABE1-53C2-EEAF-D65055BB3DE1}"/>
              </a:ext>
            </a:extLst>
          </p:cNvPr>
          <p:cNvSpPr>
            <a:spLocks noGrp="1"/>
          </p:cNvSpPr>
          <p:nvPr>
            <p:ph type="pic" idx="21"/>
          </p:nvPr>
        </p:nvSpPr>
        <p:spPr>
          <a:xfrm>
            <a:off x="9408249" y="1560576"/>
            <a:ext cx="304800" cy="304800"/>
          </a:xfrm>
          <a:prstGeom prst="ellipse">
            <a:avLst/>
          </a:prstGeom>
          <a:noFill/>
          <a:ln>
            <a:noFill/>
          </a:ln>
        </p:spPr>
        <p:txBody>
          <a:bodyPr wrap="square" lIns="0" tIns="0" rIns="0" bIns="0" anchor="ctr"/>
          <a:lstStyle>
            <a:lvl1pPr marL="0" indent="0" algn="ctr">
              <a:buNone/>
              <a:defRPr sz="267" b="0" i="0"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538" name="Google Shape;538;p35"/>
          <p:cNvSpPr txBox="1">
            <a:spLocks noGrp="1"/>
          </p:cNvSpPr>
          <p:nvPr>
            <p:ph type="body" idx="15"/>
          </p:nvPr>
        </p:nvSpPr>
        <p:spPr>
          <a:xfrm>
            <a:off x="9192768" y="2194560"/>
            <a:ext cx="1536000" cy="231600"/>
          </a:xfrm>
          <a:prstGeom prst="rect">
            <a:avLst/>
          </a:prstGeom>
        </p:spPr>
        <p:txBody>
          <a:bodyPr spcFirstLastPara="1" wrap="square" lIns="45700" tIns="18275" rIns="45700" bIns="18275" anchor="t" anchorCtr="0">
            <a:noAutofit/>
          </a:bodyPr>
          <a:lstStyle>
            <a:lvl1pPr marL="0"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067" b="1" i="0">
                <a:solidFill>
                  <a:schemeClr val="bg1"/>
                </a:solidFill>
                <a:latin typeface="Segoe UI" panose="020B0502040204020203" pitchFamily="34" charset="0"/>
              </a:defRPr>
            </a:lvl1pPr>
            <a:lvl2pPr marL="1219170" lvl="1" indent="-37252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○"/>
              <a:defRPr sz="1067"/>
            </a:lvl2pPr>
            <a:lvl3pPr marL="1828754" lvl="2" indent="-37252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■"/>
              <a:defRPr sz="1067"/>
            </a:lvl3pPr>
            <a:lvl4pPr marL="2438339" lvl="3" indent="-37252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1067"/>
            </a:lvl4pPr>
            <a:lvl5pPr marL="3047924" lvl="4" indent="-37252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○"/>
              <a:defRPr sz="1067"/>
            </a:lvl5pPr>
            <a:lvl6pPr marL="3657509" lvl="5" indent="-37252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■"/>
              <a:defRPr sz="1067"/>
            </a:lvl6pPr>
            <a:lvl7pPr marL="4267093" lvl="6" indent="-37252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1067"/>
            </a:lvl7pPr>
            <a:lvl8pPr marL="4876678" lvl="7" indent="-37252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○"/>
              <a:defRPr sz="1067"/>
            </a:lvl8pPr>
            <a:lvl9pPr marL="5486263" lvl="8" indent="-37252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■"/>
              <a:defRPr sz="1067"/>
            </a:lvl9pPr>
          </a:lstStyle>
          <a:p>
            <a:endParaRPr/>
          </a:p>
        </p:txBody>
      </p:sp>
      <p:sp>
        <p:nvSpPr>
          <p:cNvPr id="535" name="Google Shape;535;p35"/>
          <p:cNvSpPr txBox="1">
            <a:spLocks noGrp="1"/>
          </p:cNvSpPr>
          <p:nvPr>
            <p:ph type="body" idx="9"/>
          </p:nvPr>
        </p:nvSpPr>
        <p:spPr>
          <a:xfrm>
            <a:off x="9192768" y="2438400"/>
            <a:ext cx="1816800" cy="975200"/>
          </a:xfrm>
          <a:prstGeom prst="rect">
            <a:avLst/>
          </a:prstGeom>
        </p:spPr>
        <p:txBody>
          <a:bodyPr spcFirstLastPara="1" vert="horz" wrap="square" lIns="45700" tIns="18275" rIns="45700" bIns="18275" rtlCol="0" anchor="t" anchorCtr="0">
            <a:noAutofit/>
          </a:bodyPr>
          <a:lstStyle>
            <a:lvl1pPr>
              <a:spcBef>
                <a:spcPts val="267"/>
              </a:spcBef>
              <a:defRPr lang="en-US" sz="1067" b="0" i="0" dirty="0" smtClean="0">
                <a:latin typeface="Segoe UI" panose="020B0502040204020203" pitchFamily="34" charset="0"/>
              </a:defRPr>
            </a:lvl1pPr>
            <a:lvl2pPr>
              <a:spcBef>
                <a:spcPts val="267"/>
              </a:spcBef>
              <a:defRPr lang="en-US" sz="1067" dirty="0" smtClean="0"/>
            </a:lvl2pPr>
            <a:lvl3pPr>
              <a:spcBef>
                <a:spcPts val="267"/>
              </a:spcBef>
              <a:defRPr lang="en-US" sz="1067" dirty="0" smtClean="0"/>
            </a:lvl3pPr>
            <a:lvl4pPr>
              <a:spcBef>
                <a:spcPts val="267"/>
              </a:spcBef>
              <a:defRPr lang="en-US" sz="1067" dirty="0" smtClean="0"/>
            </a:lvl4pPr>
            <a:lvl5pPr>
              <a:spcBef>
                <a:spcPts val="267"/>
              </a:spcBef>
              <a:defRPr lang="en-US" sz="1067" dirty="0"/>
            </a:lvl5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SzPts val="800"/>
              <a:buNone/>
            </a:pPr>
            <a:endParaRPr lang="en-US"/>
          </a:p>
        </p:txBody>
      </p:sp>
      <p:sp>
        <p:nvSpPr>
          <p:cNvPr id="48" name="Google Shape;529;p35">
            <a:extLst>
              <a:ext uri="{FF2B5EF4-FFF2-40B4-BE49-F238E27FC236}">
                <a16:creationId xmlns:a16="http://schemas.microsoft.com/office/drawing/2014/main" id="{F69F98B3-729F-58A4-712C-0D35F0AE5418}"/>
              </a:ext>
            </a:extLst>
          </p:cNvPr>
          <p:cNvSpPr>
            <a:spLocks noGrp="1"/>
          </p:cNvSpPr>
          <p:nvPr>
            <p:ph type="pic" idx="22"/>
          </p:nvPr>
        </p:nvSpPr>
        <p:spPr>
          <a:xfrm>
            <a:off x="6790944" y="3925951"/>
            <a:ext cx="304800" cy="304800"/>
          </a:xfrm>
          <a:prstGeom prst="ellipse">
            <a:avLst/>
          </a:prstGeom>
          <a:noFill/>
          <a:ln>
            <a:noFill/>
          </a:ln>
        </p:spPr>
        <p:txBody>
          <a:bodyPr wrap="square" lIns="0" tIns="0" rIns="0" bIns="0" anchor="ctr"/>
          <a:lstStyle>
            <a:lvl1pPr marL="0" indent="0" algn="ctr">
              <a:buNone/>
              <a:defRPr sz="267" b="0" i="0"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539" name="Google Shape;539;p35"/>
          <p:cNvSpPr txBox="1">
            <a:spLocks noGrp="1"/>
          </p:cNvSpPr>
          <p:nvPr>
            <p:ph type="body" idx="16"/>
          </p:nvPr>
        </p:nvSpPr>
        <p:spPr>
          <a:xfrm>
            <a:off x="6583680" y="4584192"/>
            <a:ext cx="1536000" cy="231600"/>
          </a:xfrm>
          <a:prstGeom prst="rect">
            <a:avLst/>
          </a:prstGeom>
        </p:spPr>
        <p:txBody>
          <a:bodyPr spcFirstLastPara="1" wrap="square" lIns="45700" tIns="18275" rIns="45700" bIns="18275" anchor="t" anchorCtr="0">
            <a:noAutofit/>
          </a:bodyPr>
          <a:lstStyle>
            <a:lvl1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067" b="1" i="0">
                <a:solidFill>
                  <a:schemeClr val="bg1"/>
                </a:solidFill>
                <a:latin typeface="Segoe UI" panose="020B0502040204020203" pitchFamily="34" charset="0"/>
              </a:defRPr>
            </a:lvl1pPr>
            <a:lvl2pPr marL="1219170" lvl="1" indent="-372524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1067"/>
            </a:lvl2pPr>
            <a:lvl3pPr marL="1828754" lvl="2" indent="-372524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1067"/>
            </a:lvl3pPr>
            <a:lvl4pPr marL="2438339" lvl="3" indent="-372524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1067"/>
            </a:lvl4pPr>
            <a:lvl5pPr marL="3047924" lvl="4" indent="-372524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1067"/>
            </a:lvl5pPr>
            <a:lvl6pPr marL="3657509" lvl="5" indent="-372524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1067"/>
            </a:lvl6pPr>
            <a:lvl7pPr marL="4267093" lvl="6" indent="-372524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1067"/>
            </a:lvl7pPr>
            <a:lvl8pPr marL="4876678" lvl="7" indent="-372524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1067"/>
            </a:lvl8pPr>
            <a:lvl9pPr marL="5486263" lvl="8" indent="-372524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1067"/>
            </a:lvl9pPr>
          </a:lstStyle>
          <a:p>
            <a:endParaRPr/>
          </a:p>
        </p:txBody>
      </p:sp>
      <p:sp>
        <p:nvSpPr>
          <p:cNvPr id="536" name="Google Shape;536;p35"/>
          <p:cNvSpPr txBox="1">
            <a:spLocks noGrp="1"/>
          </p:cNvSpPr>
          <p:nvPr>
            <p:ph type="body" idx="13"/>
          </p:nvPr>
        </p:nvSpPr>
        <p:spPr>
          <a:xfrm>
            <a:off x="6608064" y="4828032"/>
            <a:ext cx="1816800" cy="975200"/>
          </a:xfrm>
          <a:prstGeom prst="rect">
            <a:avLst/>
          </a:prstGeom>
        </p:spPr>
        <p:txBody>
          <a:bodyPr spcFirstLastPara="1" vert="horz" wrap="square" lIns="45700" tIns="18275" rIns="45700" bIns="18275" rtlCol="0" anchor="t" anchorCtr="0">
            <a:noAutofit/>
          </a:bodyPr>
          <a:lstStyle>
            <a:lvl1pPr>
              <a:spcBef>
                <a:spcPts val="267"/>
              </a:spcBef>
              <a:defRPr sz="1067" b="0" i="0" dirty="0">
                <a:latin typeface="Segoe UI" panose="020B0502040204020203" pitchFamily="34" charset="0"/>
              </a:defRPr>
            </a:lvl1pPr>
            <a:lvl2pPr>
              <a:spcBef>
                <a:spcPts val="267"/>
              </a:spcBef>
              <a:defRPr lang="en-US" sz="1067" dirty="0" smtClean="0"/>
            </a:lvl2pPr>
            <a:lvl3pPr>
              <a:spcBef>
                <a:spcPts val="267"/>
              </a:spcBef>
              <a:defRPr lang="en-US" sz="1067" dirty="0" smtClean="0"/>
            </a:lvl3pPr>
            <a:lvl4pPr>
              <a:spcBef>
                <a:spcPts val="267"/>
              </a:spcBef>
              <a:defRPr lang="en-US" sz="1067" dirty="0" smtClean="0"/>
            </a:lvl4pPr>
            <a:lvl5pPr>
              <a:spcBef>
                <a:spcPts val="267"/>
              </a:spcBef>
              <a:defRPr lang="en-US" sz="1067" dirty="0" smtClean="0"/>
            </a:lvl5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SzPts val="800"/>
              <a:buNone/>
            </a:pPr>
            <a:endParaRPr/>
          </a:p>
        </p:txBody>
      </p:sp>
      <p:sp>
        <p:nvSpPr>
          <p:cNvPr id="49" name="Google Shape;529;p35">
            <a:extLst>
              <a:ext uri="{FF2B5EF4-FFF2-40B4-BE49-F238E27FC236}">
                <a16:creationId xmlns:a16="http://schemas.microsoft.com/office/drawing/2014/main" id="{22E7ED28-AC2C-AD47-BE45-C32830409176}"/>
              </a:ext>
            </a:extLst>
          </p:cNvPr>
          <p:cNvSpPr>
            <a:spLocks noGrp="1"/>
          </p:cNvSpPr>
          <p:nvPr>
            <p:ph type="pic" idx="23"/>
          </p:nvPr>
        </p:nvSpPr>
        <p:spPr>
          <a:xfrm>
            <a:off x="9408249" y="3925951"/>
            <a:ext cx="304800" cy="304800"/>
          </a:xfrm>
          <a:prstGeom prst="ellipse">
            <a:avLst/>
          </a:prstGeom>
          <a:noFill/>
          <a:ln>
            <a:noFill/>
          </a:ln>
        </p:spPr>
        <p:txBody>
          <a:bodyPr wrap="square" lIns="0" tIns="0" rIns="0" bIns="0" anchor="ctr"/>
          <a:lstStyle>
            <a:lvl1pPr marL="0" indent="0" algn="ctr">
              <a:buNone/>
              <a:defRPr sz="267" b="0" i="0"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540" name="Google Shape;540;p35"/>
          <p:cNvSpPr txBox="1">
            <a:spLocks noGrp="1"/>
          </p:cNvSpPr>
          <p:nvPr>
            <p:ph type="body" idx="17"/>
          </p:nvPr>
        </p:nvSpPr>
        <p:spPr>
          <a:xfrm>
            <a:off x="9156192" y="4584192"/>
            <a:ext cx="1536000" cy="231600"/>
          </a:xfrm>
          <a:prstGeom prst="rect">
            <a:avLst/>
          </a:prstGeom>
        </p:spPr>
        <p:txBody>
          <a:bodyPr spcFirstLastPara="1" wrap="square" lIns="45700" tIns="18275" rIns="45700" bIns="18275" anchor="t" anchorCtr="0">
            <a:noAutofit/>
          </a:bodyPr>
          <a:lstStyle>
            <a:lvl1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067" b="1" i="0">
                <a:solidFill>
                  <a:schemeClr val="bg1"/>
                </a:solidFill>
                <a:latin typeface="Segoe UI" panose="020B0502040204020203" pitchFamily="34" charset="0"/>
              </a:defRPr>
            </a:lvl1pPr>
            <a:lvl2pPr marL="1219170" lvl="1" indent="-372524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1067"/>
            </a:lvl2pPr>
            <a:lvl3pPr marL="1828754" lvl="2" indent="-372524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1067"/>
            </a:lvl3pPr>
            <a:lvl4pPr marL="2438339" lvl="3" indent="-372524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1067"/>
            </a:lvl4pPr>
            <a:lvl5pPr marL="3047924" lvl="4" indent="-372524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1067"/>
            </a:lvl5pPr>
            <a:lvl6pPr marL="3657509" lvl="5" indent="-372524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1067"/>
            </a:lvl6pPr>
            <a:lvl7pPr marL="4267093" lvl="6" indent="-372524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1067"/>
            </a:lvl7pPr>
            <a:lvl8pPr marL="4876678" lvl="7" indent="-372524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1067"/>
            </a:lvl8pPr>
            <a:lvl9pPr marL="5486263" lvl="8" indent="-372524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1067"/>
            </a:lvl9pPr>
          </a:lstStyle>
          <a:p>
            <a:endParaRPr/>
          </a:p>
        </p:txBody>
      </p:sp>
      <p:sp>
        <p:nvSpPr>
          <p:cNvPr id="537" name="Google Shape;537;p35"/>
          <p:cNvSpPr txBox="1">
            <a:spLocks noGrp="1"/>
          </p:cNvSpPr>
          <p:nvPr>
            <p:ph type="body" idx="14"/>
          </p:nvPr>
        </p:nvSpPr>
        <p:spPr>
          <a:xfrm>
            <a:off x="9192768" y="4828032"/>
            <a:ext cx="1816800" cy="975200"/>
          </a:xfrm>
          <a:prstGeom prst="rect">
            <a:avLst/>
          </a:prstGeom>
        </p:spPr>
        <p:txBody>
          <a:bodyPr spcFirstLastPara="1" vert="horz" wrap="square" lIns="45700" tIns="18275" rIns="45700" bIns="18275" rtlCol="0" anchor="t" anchorCtr="0">
            <a:noAutofit/>
          </a:bodyPr>
          <a:lstStyle>
            <a:lvl1pPr>
              <a:spcBef>
                <a:spcPts val="267"/>
              </a:spcBef>
              <a:defRPr lang="en-US" sz="1067" b="0" i="0" dirty="0" smtClean="0">
                <a:latin typeface="Segoe UI" panose="020B0502040204020203" pitchFamily="34" charset="0"/>
              </a:defRPr>
            </a:lvl1pPr>
            <a:lvl2pPr>
              <a:spcBef>
                <a:spcPts val="267"/>
              </a:spcBef>
              <a:defRPr lang="en-US" sz="1067" dirty="0" smtClean="0"/>
            </a:lvl2pPr>
            <a:lvl3pPr>
              <a:spcBef>
                <a:spcPts val="267"/>
              </a:spcBef>
              <a:defRPr lang="en-US" sz="1067" dirty="0" smtClean="0"/>
            </a:lvl3pPr>
            <a:lvl4pPr>
              <a:spcBef>
                <a:spcPts val="267"/>
              </a:spcBef>
              <a:defRPr lang="en-US" sz="1067" dirty="0" smtClean="0"/>
            </a:lvl4pPr>
            <a:lvl5pPr>
              <a:spcBef>
                <a:spcPts val="267"/>
              </a:spcBef>
              <a:defRPr lang="en-US" sz="1067" dirty="0"/>
            </a:lvl5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SzPts val="800"/>
              <a:buNone/>
            </a:pPr>
            <a:endParaRPr lang="en-US"/>
          </a:p>
        </p:txBody>
      </p:sp>
      <p:sp>
        <p:nvSpPr>
          <p:cNvPr id="44" name="Google Shape;268;p27">
            <a:extLst>
              <a:ext uri="{FF2B5EF4-FFF2-40B4-BE49-F238E27FC236}">
                <a16:creationId xmlns:a16="http://schemas.microsoft.com/office/drawing/2014/main" id="{2A6E29A0-D670-464E-AA55-EA5B586AC6C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 userDrawn="1"/>
        </p:nvSpPr>
        <p:spPr>
          <a:xfrm>
            <a:off x="7266888" y="6534431"/>
            <a:ext cx="4794400" cy="1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200" tIns="28600" rIns="57200" bIns="28600" anchor="t" anchorCtr="0">
            <a:no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67" b="0" i="0">
                <a:solidFill>
                  <a:schemeClr val="lt1"/>
                </a:solidFill>
                <a:latin typeface="Segoe UI" panose="020B0502040204020203" pitchFamily="34" charset="0"/>
                <a:ea typeface="Helvetica Neue"/>
                <a:cs typeface="Helvetica Neue"/>
                <a:sym typeface="Helvetica Neue"/>
              </a:rPr>
              <a:pPr marL="0" marR="0" lvl="0" indent="0" algn="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667" b="0" i="0">
              <a:solidFill>
                <a:schemeClr val="lt1"/>
              </a:solidFill>
              <a:latin typeface="Segoe UI" panose="020B0502040204020203" pitchFamily="34" charset="0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" name="Google Shape;56;p14">
            <a:extLst>
              <a:ext uri="{FF2B5EF4-FFF2-40B4-BE49-F238E27FC236}">
                <a16:creationId xmlns:a16="http://schemas.microsoft.com/office/drawing/2014/main" id="{EED21578-19D9-C4CD-9DE3-9B9CCF731E8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 userDrawn="1"/>
        </p:nvSpPr>
        <p:spPr>
          <a:xfrm>
            <a:off x="789259" y="6534431"/>
            <a:ext cx="4794400" cy="1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200" tIns="28600" rIns="57200" bIns="2860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7" b="0" i="0" u="none" strike="noStrike" cap="none">
                <a:solidFill>
                  <a:srgbClr val="627597"/>
                </a:solidFill>
                <a:latin typeface="Segoe UI" panose="020B0502040204020203" pitchFamily="34" charset="0"/>
                <a:ea typeface="Helvetica Neue"/>
                <a:cs typeface="Helvetica Neue"/>
                <a:sym typeface="Helvetica Neue"/>
              </a:rPr>
              <a:t>Accelerate Developer Productivity L100</a:t>
            </a:r>
            <a:endParaRPr sz="933" b="0" i="0"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80465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onitor Graphic" preserve="1">
  <p:cSld name="Monitor Graphic"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F03BAE5-7898-A7A2-D1A5-B19F83DA9E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4192616" y="-532000"/>
            <a:ext cx="20633933" cy="8539200"/>
            <a:chOff x="-3144462" y="-399000"/>
            <a:chExt cx="15475450" cy="6404400"/>
          </a:xfrm>
        </p:grpSpPr>
        <p:sp>
          <p:nvSpPr>
            <p:cNvPr id="545" name="Google Shape;545;p36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-1994069" y="-399000"/>
              <a:ext cx="6414300" cy="6404400"/>
            </a:xfrm>
            <a:prstGeom prst="ellipse">
              <a:avLst/>
            </a:prstGeom>
            <a:gradFill>
              <a:gsLst>
                <a:gs pos="0">
                  <a:schemeClr val="accent3"/>
                </a:gs>
                <a:gs pos="72000">
                  <a:srgbClr val="D59DFF">
                    <a:alpha val="0"/>
                  </a:srgbClr>
                </a:gs>
                <a:gs pos="100000">
                  <a:srgbClr val="D59D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42900" tIns="21450" rIns="42900" bIns="214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67" b="0" i="0">
                <a:solidFill>
                  <a:schemeClr val="lt1"/>
                </a:solidFill>
                <a:latin typeface="Segoe UI" panose="020B0502040204020203" pitchFamily="34" charset="0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546" name="Google Shape;546;p36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>
            <a:xfrm>
              <a:off x="5579309" y="896053"/>
              <a:ext cx="2070300" cy="0"/>
            </a:xfrm>
            <a:prstGeom prst="straightConnector1">
              <a:avLst/>
            </a:prstGeom>
            <a:noFill/>
            <a:ln w="12700" cap="flat" cmpd="sng">
              <a:solidFill>
                <a:srgbClr val="627597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pic>
          <p:nvPicPr>
            <p:cNvPr id="547" name="Google Shape;547;p36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 preferRelativeResize="0"/>
            <p:nvPr/>
          </p:nvPicPr>
          <p:blipFill rotWithShape="1">
            <a:blip r:embed="rId2">
              <a:alphaModFix amt="30000"/>
            </a:blip>
            <a:srcRect/>
            <a:stretch/>
          </p:blipFill>
          <p:spPr>
            <a:xfrm>
              <a:off x="-3144462" y="580234"/>
              <a:ext cx="3762369" cy="37623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8" name="Google Shape;548;p36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 preferRelativeResize="0"/>
            <p:nvPr/>
          </p:nvPicPr>
          <p:blipFill rotWithShape="1">
            <a:blip r:embed="rId2">
              <a:alphaModFix amt="30000"/>
            </a:blip>
            <a:srcRect/>
            <a:stretch/>
          </p:blipFill>
          <p:spPr>
            <a:xfrm>
              <a:off x="8568619" y="580234"/>
              <a:ext cx="3762369" cy="376236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3" name="Google Shape;67;p15">
              <a:extLst>
                <a:ext uri="{FF2B5EF4-FFF2-40B4-BE49-F238E27FC236}">
                  <a16:creationId xmlns:a16="http://schemas.microsoft.com/office/drawing/2014/main" id="{5ECC4230-B1D7-1545-A24E-C3E5EC1F8A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 userDrawn="1"/>
          </p:nvCxnSpPr>
          <p:spPr>
            <a:xfrm>
              <a:off x="630203" y="4782911"/>
              <a:ext cx="8513100" cy="0"/>
            </a:xfrm>
            <a:prstGeom prst="straightConnector1">
              <a:avLst/>
            </a:prstGeom>
            <a:noFill/>
            <a:ln w="12700" cap="flat" cmpd="sng">
              <a:solidFill>
                <a:srgbClr val="627597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550" name="Google Shape;550;p36"/>
          <p:cNvSpPr txBox="1">
            <a:spLocks noGrp="1"/>
          </p:cNvSpPr>
          <p:nvPr>
            <p:ph type="title"/>
          </p:nvPr>
        </p:nvSpPr>
        <p:spPr>
          <a:xfrm>
            <a:off x="7388352" y="1584960"/>
            <a:ext cx="3243200" cy="1036400"/>
          </a:xfrm>
          <a:prstGeom prst="rect">
            <a:avLst/>
          </a:prstGeom>
        </p:spPr>
        <p:txBody>
          <a:bodyPr spcFirstLastPara="1" wrap="square" lIns="45700" tIns="18275" rIns="45700" bIns="182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700"/>
              <a:buNone/>
              <a:defRPr sz="2267" b="0" i="0">
                <a:latin typeface="Segoe UI" panose="020B0502040204020203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9" name="Google Shape;549;p36"/>
          <p:cNvSpPr txBox="1">
            <a:spLocks noGrp="1"/>
          </p:cNvSpPr>
          <p:nvPr>
            <p:ph type="subTitle" idx="1"/>
          </p:nvPr>
        </p:nvSpPr>
        <p:spPr>
          <a:xfrm>
            <a:off x="7388352" y="938784"/>
            <a:ext cx="4035600" cy="207200"/>
          </a:xfrm>
          <a:prstGeom prst="rect">
            <a:avLst/>
          </a:prstGeom>
        </p:spPr>
        <p:txBody>
          <a:bodyPr spcFirstLastPara="1" wrap="square" lIns="45700" tIns="18275" rIns="45700" bIns="18275" anchor="t" anchorCtr="0">
            <a:noAutofit/>
          </a:bodyPr>
          <a:lstStyle>
            <a:lvl1pPr marL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067" b="0" i="0">
                <a:latin typeface="Segoe UI" panose="020B0502040204020203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>
            <a:endParaRPr/>
          </a:p>
        </p:txBody>
      </p:sp>
      <p:sp>
        <p:nvSpPr>
          <p:cNvPr id="551" name="Google Shape;551;p36"/>
          <p:cNvSpPr txBox="1">
            <a:spLocks noGrp="1"/>
          </p:cNvSpPr>
          <p:nvPr>
            <p:ph type="body" idx="2"/>
          </p:nvPr>
        </p:nvSpPr>
        <p:spPr>
          <a:xfrm>
            <a:off x="7388352" y="3389376"/>
            <a:ext cx="3243200" cy="2121600"/>
          </a:xfrm>
          <a:prstGeom prst="rect">
            <a:avLst/>
          </a:prstGeom>
        </p:spPr>
        <p:txBody>
          <a:bodyPr spcFirstLastPara="1" vert="horz" wrap="square" lIns="45700" tIns="18275" rIns="45700" bIns="18275" rtlCol="0" anchor="t" anchorCtr="0">
            <a:noAutofit/>
          </a:bodyPr>
          <a:lstStyle>
            <a:lvl1pPr>
              <a:defRPr lang="en-US" sz="1067" b="0" i="0" dirty="0" smtClean="0">
                <a:latin typeface="Segoe UI" panose="020B0502040204020203" pitchFamily="34" charset="0"/>
              </a:defRPr>
            </a:lvl1pPr>
            <a:lvl2pPr>
              <a:defRPr lang="en-US" sz="1067" dirty="0" smtClean="0"/>
            </a:lvl2pPr>
            <a:lvl3pPr>
              <a:defRPr lang="en-US" sz="1067" dirty="0" smtClean="0"/>
            </a:lvl3pPr>
            <a:lvl4pPr>
              <a:defRPr lang="en-US" sz="1067" dirty="0" smtClean="0"/>
            </a:lvl4pPr>
            <a:lvl5pPr>
              <a:defRPr lang="en-US" sz="1067" dirty="0"/>
            </a:lvl5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SzPts val="800"/>
              <a:buNone/>
            </a:pPr>
            <a:endParaRPr lang="en-US"/>
          </a:p>
        </p:txBody>
      </p:sp>
      <p:sp>
        <p:nvSpPr>
          <p:cNvPr id="12" name="Google Shape;268;p27">
            <a:extLst>
              <a:ext uri="{FF2B5EF4-FFF2-40B4-BE49-F238E27FC236}">
                <a16:creationId xmlns:a16="http://schemas.microsoft.com/office/drawing/2014/main" id="{268F1A49-11B7-8F40-B03E-43CCD03FF41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 userDrawn="1"/>
        </p:nvSpPr>
        <p:spPr>
          <a:xfrm>
            <a:off x="7266888" y="6534431"/>
            <a:ext cx="4794400" cy="1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200" tIns="28600" rIns="57200" bIns="28600" anchor="t" anchorCtr="0">
            <a:no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67" b="0" i="0">
                <a:solidFill>
                  <a:schemeClr val="lt1"/>
                </a:solidFill>
                <a:latin typeface="Segoe UI" panose="020B0502040204020203" pitchFamily="34" charset="0"/>
                <a:ea typeface="Helvetica Neue"/>
                <a:cs typeface="Helvetica Neue"/>
                <a:sym typeface="Helvetica Neue"/>
              </a:rPr>
              <a:pPr marL="0" marR="0" lvl="0" indent="0" algn="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667" b="0" i="0">
              <a:solidFill>
                <a:schemeClr val="lt1"/>
              </a:solidFill>
              <a:latin typeface="Segoe UI" panose="020B0502040204020203" pitchFamily="34" charset="0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" name="Google Shape;56;p14">
            <a:extLst>
              <a:ext uri="{FF2B5EF4-FFF2-40B4-BE49-F238E27FC236}">
                <a16:creationId xmlns:a16="http://schemas.microsoft.com/office/drawing/2014/main" id="{859D28B3-392E-DAE8-2E29-368B3C4E584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 userDrawn="1"/>
        </p:nvSpPr>
        <p:spPr>
          <a:xfrm>
            <a:off x="789259" y="6534431"/>
            <a:ext cx="4794400" cy="1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200" tIns="28600" rIns="57200" bIns="2860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7" b="0" i="0" u="none" strike="noStrike" cap="none">
                <a:solidFill>
                  <a:srgbClr val="627597"/>
                </a:solidFill>
                <a:latin typeface="Segoe UI" panose="020B0502040204020203" pitchFamily="34" charset="0"/>
                <a:ea typeface="Helvetica Neue"/>
                <a:cs typeface="Helvetica Neue"/>
                <a:sym typeface="Helvetica Neue"/>
              </a:rPr>
              <a:t>Accelerate Developer Productivity L100</a:t>
            </a:r>
            <a:endParaRPr sz="933" b="0" i="0"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41610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Left-side Copy" preserve="1">
  <p:cSld name="Left-side Copy"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826CC8A-2169-C1C2-F991-0F061299EE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4192616" y="773646"/>
            <a:ext cx="18277464" cy="5603569"/>
            <a:chOff x="-3144462" y="580234"/>
            <a:chExt cx="13708098" cy="4202677"/>
          </a:xfrm>
        </p:grpSpPr>
        <p:sp>
          <p:nvSpPr>
            <p:cNvPr id="556" name="Google Shape;556;p37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071966" y="1395327"/>
              <a:ext cx="1363500" cy="1008900"/>
            </a:xfrm>
            <a:prstGeom prst="roundRect">
              <a:avLst>
                <a:gd name="adj" fmla="val 6753"/>
              </a:avLst>
            </a:prstGeom>
            <a:gradFill>
              <a:gsLst>
                <a:gs pos="0">
                  <a:srgbClr val="1F9CF0"/>
                </a:gs>
                <a:gs pos="100000">
                  <a:srgbClr val="9477E2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42900" tIns="21450" rIns="42900" bIns="214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67" b="0" i="0">
                <a:solidFill>
                  <a:schemeClr val="lt1"/>
                </a:solidFill>
                <a:latin typeface="Segoe UI" panose="020B0502040204020203" pitchFamily="34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7" name="Google Shape;557;p37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4886802" y="2954245"/>
              <a:ext cx="996600" cy="737400"/>
            </a:xfrm>
            <a:prstGeom prst="roundRect">
              <a:avLst>
                <a:gd name="adj" fmla="val 6753"/>
              </a:avLst>
            </a:prstGeom>
            <a:gradFill>
              <a:gsLst>
                <a:gs pos="0">
                  <a:srgbClr val="9477E2"/>
                </a:gs>
                <a:gs pos="100000">
                  <a:srgbClr val="9477E2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42900" tIns="21450" rIns="42900" bIns="21450" anchor="ctr" anchorCtr="0">
              <a:noAutofit/>
            </a:bodyPr>
            <a:lstStyle/>
            <a:p>
              <a:pPr marL="0" lvl="0" indent="0" algn="ctr" defTabSz="1219170" eaLnBrk="1" fontAlgn="auto" latinLnBrk="0" hangingPunct="1">
                <a:buClrTx/>
                <a:buSzTx/>
                <a:buFontTx/>
                <a:buNone/>
                <a:tabLst/>
              </a:pPr>
              <a:endParaRPr kumimoji="0" sz="1067" kern="0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558" name="Google Shape;558;p37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>
            <a:xfrm>
              <a:off x="836471" y="737356"/>
              <a:ext cx="2070300" cy="0"/>
            </a:xfrm>
            <a:prstGeom prst="straightConnector1">
              <a:avLst/>
            </a:prstGeom>
            <a:noFill/>
            <a:ln w="12700" cap="flat" cmpd="sng">
              <a:solidFill>
                <a:srgbClr val="627597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pic>
          <p:nvPicPr>
            <p:cNvPr id="559" name="Google Shape;559;p37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 preferRelativeResize="0"/>
            <p:nvPr/>
          </p:nvPicPr>
          <p:blipFill rotWithShape="1">
            <a:blip r:embed="rId2">
              <a:alphaModFix amt="30000"/>
            </a:blip>
            <a:srcRect/>
            <a:stretch/>
          </p:blipFill>
          <p:spPr>
            <a:xfrm>
              <a:off x="-3144462" y="580234"/>
              <a:ext cx="3762369" cy="37623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0" name="Google Shape;560;p37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 preferRelativeResize="0"/>
            <p:nvPr/>
          </p:nvPicPr>
          <p:blipFill rotWithShape="1">
            <a:blip r:embed="rId2">
              <a:alphaModFix amt="30000"/>
            </a:blip>
            <a:srcRect/>
            <a:stretch/>
          </p:blipFill>
          <p:spPr>
            <a:xfrm>
              <a:off x="6801267" y="580234"/>
              <a:ext cx="3762369" cy="376236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4" name="Google Shape;67;p15">
              <a:extLst>
                <a:ext uri="{FF2B5EF4-FFF2-40B4-BE49-F238E27FC236}">
                  <a16:creationId xmlns:a16="http://schemas.microsoft.com/office/drawing/2014/main" id="{B560FB97-8D77-9349-A3B4-AF64D75E53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 userDrawn="1"/>
          </p:nvCxnSpPr>
          <p:spPr>
            <a:xfrm>
              <a:off x="630203" y="4782911"/>
              <a:ext cx="8513100" cy="0"/>
            </a:xfrm>
            <a:prstGeom prst="straightConnector1">
              <a:avLst/>
            </a:prstGeom>
            <a:noFill/>
            <a:ln w="12700" cap="flat" cmpd="sng">
              <a:solidFill>
                <a:srgbClr val="627597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562" name="Google Shape;562;p37"/>
          <p:cNvSpPr txBox="1">
            <a:spLocks noGrp="1"/>
          </p:cNvSpPr>
          <p:nvPr>
            <p:ph type="title"/>
          </p:nvPr>
        </p:nvSpPr>
        <p:spPr>
          <a:xfrm>
            <a:off x="1072896" y="1377696"/>
            <a:ext cx="3243200" cy="1036400"/>
          </a:xfrm>
          <a:prstGeom prst="rect">
            <a:avLst/>
          </a:prstGeom>
        </p:spPr>
        <p:txBody>
          <a:bodyPr spcFirstLastPara="1" wrap="square" lIns="45700" tIns="18275" rIns="45700" bIns="1827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700"/>
              <a:buNone/>
              <a:defRPr sz="2267" b="0" i="0">
                <a:latin typeface="Segoe UI" panose="020B0502040204020203" pitchFamily="34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1" name="Google Shape;561;p37"/>
          <p:cNvSpPr txBox="1">
            <a:spLocks noGrp="1"/>
          </p:cNvSpPr>
          <p:nvPr>
            <p:ph type="subTitle" idx="1"/>
          </p:nvPr>
        </p:nvSpPr>
        <p:spPr>
          <a:xfrm>
            <a:off x="1072896" y="731520"/>
            <a:ext cx="4035600" cy="207200"/>
          </a:xfrm>
          <a:prstGeom prst="rect">
            <a:avLst/>
          </a:prstGeom>
        </p:spPr>
        <p:txBody>
          <a:bodyPr spcFirstLastPara="1" wrap="square" lIns="45700" tIns="18275" rIns="45700" bIns="18275" anchor="t" anchorCtr="0">
            <a:noAutofit/>
          </a:bodyPr>
          <a:lstStyle>
            <a:lvl1pPr marL="0"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067" b="0" i="0">
                <a:latin typeface="Segoe UI" panose="020B0502040204020203" pitchFamily="34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>
            <a:endParaRPr/>
          </a:p>
        </p:txBody>
      </p:sp>
      <p:sp>
        <p:nvSpPr>
          <p:cNvPr id="563" name="Google Shape;563;p37"/>
          <p:cNvSpPr txBox="1">
            <a:spLocks noGrp="1"/>
          </p:cNvSpPr>
          <p:nvPr>
            <p:ph type="body" idx="2" hasCustomPrompt="1"/>
          </p:nvPr>
        </p:nvSpPr>
        <p:spPr>
          <a:xfrm>
            <a:off x="1072896" y="3182112"/>
            <a:ext cx="3243200" cy="2121600"/>
          </a:xfrm>
          <a:prstGeom prst="rect">
            <a:avLst/>
          </a:prstGeom>
        </p:spPr>
        <p:txBody>
          <a:bodyPr spcFirstLastPara="1" vert="horz" wrap="square" lIns="45700" tIns="18275" rIns="45700" bIns="18275" rtlCol="0" anchor="t" anchorCtr="0">
            <a:noAutofit/>
          </a:bodyPr>
          <a:lstStyle>
            <a:lvl1pPr>
              <a:defRPr lang="en-US" sz="1067" b="0" i="0" dirty="0" smtClean="0">
                <a:latin typeface="Segoe UI" panose="020B0502040204020203" pitchFamily="34" charset="0"/>
              </a:defRPr>
            </a:lvl1pPr>
            <a:lvl2pPr>
              <a:defRPr lang="en-US" sz="1067" dirty="0" smtClean="0"/>
            </a:lvl2pPr>
            <a:lvl3pPr>
              <a:defRPr lang="en-US" sz="1067" dirty="0" smtClean="0"/>
            </a:lvl3pPr>
            <a:lvl4pPr>
              <a:defRPr lang="en-US" sz="1067" dirty="0" smtClean="0"/>
            </a:lvl4pPr>
            <a:lvl5pPr>
              <a:defRPr sz="1067" dirty="0"/>
            </a:lvl5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-US" err="1"/>
              <a:t>Asdasd</a:t>
            </a:r>
            <a:endParaRPr lang="en-US"/>
          </a:p>
          <a:p>
            <a:pPr marL="237061" lvl="1" indent="-143930">
              <a:spcAft>
                <a:spcPts val="0"/>
              </a:spcAft>
              <a:buSzPts val="800"/>
              <a:buFont typeface="Arial" panose="020B0604020202020204" pitchFamily="34" charset="0"/>
              <a:buChar char="•"/>
            </a:pPr>
            <a:r>
              <a:rPr lang="en-US" err="1"/>
              <a:t>Asdasdasd</a:t>
            </a:r>
            <a:endParaRPr lang="en-US"/>
          </a:p>
          <a:p>
            <a:pPr marL="507987" lvl="2" indent="-184146">
              <a:spcAft>
                <a:spcPts val="0"/>
              </a:spcAft>
              <a:buSzPts val="800"/>
              <a:buFont typeface="Helvetica" panose="020B0604020202030204" pitchFamily="34" charset="0"/>
              <a:buChar char="–"/>
            </a:pPr>
            <a:r>
              <a:rPr lang="en-US" err="1"/>
              <a:t>Sadasd</a:t>
            </a:r>
            <a:endParaRPr lang="en-US"/>
          </a:p>
          <a:p>
            <a:pPr marL="770447" lvl="3" indent="-169329">
              <a:spcAft>
                <a:spcPts val="0"/>
              </a:spcAft>
              <a:buSzPts val="800"/>
            </a:pPr>
            <a:r>
              <a:rPr lang="en-US" err="1"/>
              <a:t>Asdasd</a:t>
            </a:r>
            <a:endParaRPr lang="en-US"/>
          </a:p>
          <a:p>
            <a:pPr marL="1024441" lvl="4" indent="-152396">
              <a:spcBef>
                <a:spcPts val="800"/>
              </a:spcBef>
              <a:spcAft>
                <a:spcPts val="0"/>
              </a:spcAft>
              <a:buSzPts val="800"/>
              <a:buChar char="○"/>
            </a:pPr>
            <a:r>
              <a:rPr lang="en-US" err="1"/>
              <a:t>asdasd</a:t>
            </a:r>
            <a:endParaRPr/>
          </a:p>
        </p:txBody>
      </p:sp>
      <p:sp>
        <p:nvSpPr>
          <p:cNvPr id="13" name="Google Shape;268;p27">
            <a:extLst>
              <a:ext uri="{FF2B5EF4-FFF2-40B4-BE49-F238E27FC236}">
                <a16:creationId xmlns:a16="http://schemas.microsoft.com/office/drawing/2014/main" id="{4E669A2D-7E59-9049-9F3F-0BD200EFF36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 userDrawn="1"/>
        </p:nvSpPr>
        <p:spPr>
          <a:xfrm>
            <a:off x="7266888" y="6534431"/>
            <a:ext cx="4794400" cy="1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200" tIns="28600" rIns="57200" bIns="28600" anchor="t" anchorCtr="0">
            <a:no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67" b="0" i="0">
                <a:solidFill>
                  <a:schemeClr val="lt1"/>
                </a:solidFill>
                <a:latin typeface="Segoe UI" panose="020B0502040204020203" pitchFamily="34" charset="0"/>
                <a:ea typeface="Helvetica Neue"/>
                <a:cs typeface="Helvetica Neue"/>
                <a:sym typeface="Helvetica Neue"/>
              </a:rPr>
              <a:pPr marL="0" marR="0" lvl="0" indent="0" algn="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667" b="0" i="0">
              <a:solidFill>
                <a:schemeClr val="lt1"/>
              </a:solidFill>
              <a:latin typeface="Segoe UI" panose="020B0502040204020203" pitchFamily="34" charset="0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" name="Google Shape;56;p14">
            <a:extLst>
              <a:ext uri="{FF2B5EF4-FFF2-40B4-BE49-F238E27FC236}">
                <a16:creationId xmlns:a16="http://schemas.microsoft.com/office/drawing/2014/main" id="{89B86755-2CD8-0C1B-97DF-DEAFABD5FAE0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 userDrawn="1"/>
        </p:nvSpPr>
        <p:spPr>
          <a:xfrm>
            <a:off x="789259" y="6534431"/>
            <a:ext cx="4794400" cy="1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200" tIns="28600" rIns="57200" bIns="2860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7" b="0" i="0" u="none" strike="noStrike" cap="none">
                <a:solidFill>
                  <a:srgbClr val="627597"/>
                </a:solidFill>
                <a:latin typeface="Segoe UI" panose="020B0502040204020203" pitchFamily="34" charset="0"/>
                <a:ea typeface="Helvetica Neue"/>
                <a:cs typeface="Helvetica Neue"/>
                <a:sym typeface="Helvetica Neue"/>
              </a:rPr>
              <a:t>Accelerate Developer Productivity L100</a:t>
            </a:r>
            <a:endParaRPr sz="933" b="0" i="0"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358976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Four Features - Bottom" preserve="1" userDrawn="1">
  <p:cSld name="Four Features - Bottom"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EC6DA645-FC1C-E3FE-5DCA-858CD8798D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4225469" y="-2535898"/>
            <a:ext cx="20395564" cy="8913113"/>
            <a:chOff x="-3169102" y="-1901924"/>
            <a:chExt cx="15296673" cy="6684835"/>
          </a:xfrm>
        </p:grpSpPr>
        <p:cxnSp>
          <p:nvCxnSpPr>
            <p:cNvPr id="572" name="Google Shape;572;p38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>
            <a:xfrm>
              <a:off x="630203" y="2528886"/>
              <a:ext cx="0" cy="1928700"/>
            </a:xfrm>
            <a:prstGeom prst="straightConnector1">
              <a:avLst/>
            </a:prstGeom>
            <a:noFill/>
            <a:ln w="12700" cap="flat" cmpd="sng">
              <a:solidFill>
                <a:srgbClr val="627597">
                  <a:alpha val="2471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76FFB995-1AC2-92C8-CB79-0E6080742B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-3169102" y="-1901924"/>
              <a:ext cx="15296673" cy="6684835"/>
              <a:chOff x="-3169102" y="-1901924"/>
              <a:chExt cx="15296673" cy="6684835"/>
            </a:xfrm>
          </p:grpSpPr>
          <p:sp>
            <p:nvSpPr>
              <p:cNvPr id="568" name="Google Shape;568;p3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873365" y="2363101"/>
                <a:ext cx="1515900" cy="67800"/>
              </a:xfrm>
              <a:prstGeom prst="rect">
                <a:avLst/>
              </a:prstGeom>
              <a:gradFill>
                <a:gsLst>
                  <a:gs pos="0">
                    <a:srgbClr val="EC2B8C"/>
                  </a:gs>
                  <a:gs pos="2000">
                    <a:srgbClr val="EC2B8C"/>
                  </a:gs>
                  <a:gs pos="99000">
                    <a:srgbClr val="9477E2"/>
                  </a:gs>
                  <a:gs pos="100000">
                    <a:srgbClr val="9477E2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42900" tIns="21450" rIns="42900" bIns="2145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67" b="0" i="0">
                  <a:solidFill>
                    <a:schemeClr val="lt1"/>
                  </a:solidFill>
                  <a:latin typeface="Segoe UI" panose="020B0502040204020203" pitchFamily="34" charset="0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9" name="Google Shape;569;p3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2805017" y="2363101"/>
                <a:ext cx="1515900" cy="67800"/>
              </a:xfrm>
              <a:prstGeom prst="rect">
                <a:avLst/>
              </a:prstGeom>
              <a:gradFill>
                <a:gsLst>
                  <a:gs pos="0">
                    <a:srgbClr val="9477E2"/>
                  </a:gs>
                  <a:gs pos="100000">
                    <a:srgbClr val="5C30D3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42900" tIns="21450" rIns="42900" bIns="21450" anchor="ctr" anchorCtr="0">
                <a:noAutofit/>
              </a:bodyPr>
              <a:lstStyle/>
              <a:p>
                <a:pPr marL="0" lvl="0" indent="0" algn="ctr" defTabSz="1219170" eaLnBrk="1" fontAlgn="auto" latinLnBrk="0" hangingPunct="1">
                  <a:buClrTx/>
                  <a:buSzTx/>
                  <a:buFontTx/>
                  <a:buNone/>
                  <a:tabLst/>
                </a:pPr>
                <a:endParaRPr kumimoji="0" sz="1067" kern="0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0" name="Google Shape;570;p3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4736670" y="2363101"/>
                <a:ext cx="1515900" cy="67800"/>
              </a:xfrm>
              <a:prstGeom prst="rect">
                <a:avLst/>
              </a:prstGeom>
              <a:gradFill>
                <a:gsLst>
                  <a:gs pos="0">
                    <a:schemeClr val="accent3"/>
                  </a:gs>
                  <a:gs pos="100000">
                    <a:srgbClr val="0070C0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42900" tIns="21450" rIns="42900" bIns="2145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67" b="0" i="0">
                  <a:solidFill>
                    <a:schemeClr val="lt1"/>
                  </a:solidFill>
                  <a:latin typeface="Segoe UI" panose="020B0502040204020203" pitchFamily="34" charset="0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1" name="Google Shape;571;p3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6668322" y="2363101"/>
                <a:ext cx="1515900" cy="67800"/>
              </a:xfrm>
              <a:prstGeom prst="rect">
                <a:avLst/>
              </a:prstGeom>
              <a:gradFill>
                <a:gsLst>
                  <a:gs pos="0">
                    <a:srgbClr val="0070C0"/>
                  </a:gs>
                  <a:gs pos="2000">
                    <a:srgbClr val="0070C0"/>
                  </a:gs>
                  <a:gs pos="100000">
                    <a:srgbClr val="1098B3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42900" tIns="21450" rIns="42900" bIns="2145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67" b="0" i="0">
                  <a:solidFill>
                    <a:schemeClr val="lt1"/>
                  </a:solidFill>
                  <a:latin typeface="Segoe UI" panose="020B0502040204020203" pitchFamily="34" charset="0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573" name="Google Shape;573;p3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>
              <a:xfrm>
                <a:off x="2557387" y="2528886"/>
                <a:ext cx="0" cy="1928700"/>
              </a:xfrm>
              <a:prstGeom prst="straightConnector1">
                <a:avLst/>
              </a:prstGeom>
              <a:noFill/>
              <a:ln w="12700" cap="flat" cmpd="sng">
                <a:solidFill>
                  <a:srgbClr val="627597">
                    <a:alpha val="24710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74" name="Google Shape;574;p3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>
              <a:xfrm>
                <a:off x="4470724" y="2528886"/>
                <a:ext cx="0" cy="1928700"/>
              </a:xfrm>
              <a:prstGeom prst="straightConnector1">
                <a:avLst/>
              </a:prstGeom>
              <a:noFill/>
              <a:ln w="12700" cap="flat" cmpd="sng">
                <a:solidFill>
                  <a:srgbClr val="627597">
                    <a:alpha val="24710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75" name="Google Shape;575;p3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>
              <a:xfrm>
                <a:off x="6425604" y="2528886"/>
                <a:ext cx="0" cy="1928700"/>
              </a:xfrm>
              <a:prstGeom prst="straightConnector1">
                <a:avLst/>
              </a:prstGeom>
              <a:noFill/>
              <a:ln w="12700" cap="flat" cmpd="sng">
                <a:solidFill>
                  <a:srgbClr val="627597">
                    <a:alpha val="24710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pic>
            <p:nvPicPr>
              <p:cNvPr id="576" name="Google Shape;576;p3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 preferRelativeResize="0"/>
              <p:nvPr/>
            </p:nvPicPr>
            <p:blipFill rotWithShape="1">
              <a:blip r:embed="rId2">
                <a:alphaModFix amt="30000"/>
              </a:blip>
              <a:srcRect/>
              <a:stretch/>
            </p:blipFill>
            <p:spPr>
              <a:xfrm>
                <a:off x="8365202" y="580234"/>
                <a:ext cx="3762369" cy="3762369"/>
              </a:xfrm>
              <a:prstGeom prst="rect">
                <a:avLst/>
              </a:prstGeom>
              <a:noFill/>
              <a:ln>
                <a:noFill/>
              </a:ln>
            </p:spPr>
          </p:pic>
          <p:cxnSp>
            <p:nvCxnSpPr>
              <p:cNvPr id="577" name="Google Shape;577;p3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>
              <a:xfrm>
                <a:off x="836471" y="737356"/>
                <a:ext cx="2070300" cy="0"/>
              </a:xfrm>
              <a:prstGeom prst="straightConnector1">
                <a:avLst/>
              </a:prstGeom>
              <a:noFill/>
              <a:ln w="12700" cap="flat" cmpd="sng">
                <a:solidFill>
                  <a:srgbClr val="627597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pic>
            <p:nvPicPr>
              <p:cNvPr id="578" name="Google Shape;578;p3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 preferRelativeResize="0"/>
              <p:nvPr/>
            </p:nvPicPr>
            <p:blipFill rotWithShape="1">
              <a:blip r:embed="rId2">
                <a:alphaModFix amt="30000"/>
              </a:blip>
              <a:srcRect/>
              <a:stretch/>
            </p:blipFill>
            <p:spPr>
              <a:xfrm>
                <a:off x="-3169102" y="-1901924"/>
                <a:ext cx="3762369" cy="3762369"/>
              </a:xfrm>
              <a:prstGeom prst="rect">
                <a:avLst/>
              </a:prstGeom>
              <a:noFill/>
              <a:ln>
                <a:noFill/>
              </a:ln>
            </p:spPr>
          </p:pic>
          <p:cxnSp>
            <p:nvCxnSpPr>
              <p:cNvPr id="35" name="Google Shape;67;p15">
                <a:extLst>
                  <a:ext uri="{FF2B5EF4-FFF2-40B4-BE49-F238E27FC236}">
                    <a16:creationId xmlns:a16="http://schemas.microsoft.com/office/drawing/2014/main" id="{1C406079-9924-AB4F-BE36-22D2C3846BD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>
              <a:xfrm>
                <a:off x="630203" y="4782911"/>
                <a:ext cx="8513100" cy="0"/>
              </a:xfrm>
              <a:prstGeom prst="straightConnector1">
                <a:avLst/>
              </a:prstGeom>
              <a:noFill/>
              <a:ln w="12700" cap="flat" cmpd="sng">
                <a:solidFill>
                  <a:srgbClr val="627597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</p:grpSp>
      <p:sp>
        <p:nvSpPr>
          <p:cNvPr id="580" name="Google Shape;580;p38"/>
          <p:cNvSpPr txBox="1">
            <a:spLocks noGrp="1"/>
          </p:cNvSpPr>
          <p:nvPr>
            <p:ph type="title"/>
          </p:nvPr>
        </p:nvSpPr>
        <p:spPr>
          <a:xfrm>
            <a:off x="1072896" y="1377696"/>
            <a:ext cx="3974400" cy="1036400"/>
          </a:xfrm>
          <a:prstGeom prst="rect">
            <a:avLst/>
          </a:prstGeom>
        </p:spPr>
        <p:txBody>
          <a:bodyPr spcFirstLastPara="1" wrap="square" lIns="45700" tIns="18275" rIns="45700" bIns="1827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 b="1" i="0">
                <a:latin typeface="Segoe UI" panose="020B0502040204020203" pitchFamily="34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9" name="Google Shape;579;p38"/>
          <p:cNvSpPr txBox="1">
            <a:spLocks noGrp="1"/>
          </p:cNvSpPr>
          <p:nvPr>
            <p:ph type="subTitle" idx="1"/>
          </p:nvPr>
        </p:nvSpPr>
        <p:spPr>
          <a:xfrm>
            <a:off x="1072896" y="731520"/>
            <a:ext cx="4035600" cy="207200"/>
          </a:xfrm>
          <a:prstGeom prst="rect">
            <a:avLst/>
          </a:prstGeom>
        </p:spPr>
        <p:txBody>
          <a:bodyPr spcFirstLastPara="1" wrap="square" lIns="45700" tIns="18275" rIns="45700" bIns="18275" anchor="t" anchorCtr="0">
            <a:noAutofit/>
          </a:bodyPr>
          <a:lstStyle>
            <a:lvl1pPr marL="0" lvl="0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 b="0" i="0">
                <a:latin typeface="Segoe UI" panose="020B0502040204020203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>
            <a:endParaRPr/>
          </a:p>
        </p:txBody>
      </p:sp>
      <p:sp>
        <p:nvSpPr>
          <p:cNvPr id="581" name="Google Shape;581;p38"/>
          <p:cNvSpPr txBox="1">
            <a:spLocks noGrp="1"/>
          </p:cNvSpPr>
          <p:nvPr>
            <p:ph type="body" idx="2"/>
          </p:nvPr>
        </p:nvSpPr>
        <p:spPr>
          <a:xfrm>
            <a:off x="5254752" y="1487424"/>
            <a:ext cx="4047600" cy="1085200"/>
          </a:xfrm>
          <a:prstGeom prst="rect">
            <a:avLst/>
          </a:prstGeom>
        </p:spPr>
        <p:txBody>
          <a:bodyPr spcFirstLastPara="1" wrap="square" lIns="45700" tIns="18275" rIns="45700" bIns="18275" anchor="t" anchorCtr="0">
            <a:noAutofit/>
          </a:bodyPr>
          <a:lstStyle>
            <a:lvl1pPr marL="0" lvl="0" indent="0">
              <a:spcBef>
                <a:spcPts val="0"/>
              </a:spcBef>
              <a:spcAft>
                <a:spcPts val="0"/>
              </a:spcAft>
              <a:buSzPts val="800"/>
              <a:buNone/>
              <a:defRPr sz="1067" b="0" i="0">
                <a:latin typeface="Segoe UI" panose="020B0502040204020203" pitchFamily="34" charset="0"/>
              </a:defRPr>
            </a:lvl1pPr>
            <a:lvl2pPr marL="1219170" lvl="1" indent="-372524">
              <a:spcBef>
                <a:spcPts val="0"/>
              </a:spcBef>
              <a:spcAft>
                <a:spcPts val="0"/>
              </a:spcAft>
              <a:buSzPts val="800"/>
              <a:buChar char="○"/>
              <a:defRPr sz="1067"/>
            </a:lvl2pPr>
            <a:lvl3pPr marL="1828754" lvl="2" indent="-372524">
              <a:spcBef>
                <a:spcPts val="0"/>
              </a:spcBef>
              <a:spcAft>
                <a:spcPts val="0"/>
              </a:spcAft>
              <a:buSzPts val="800"/>
              <a:buChar char="■"/>
              <a:defRPr sz="1067"/>
            </a:lvl3pPr>
            <a:lvl4pPr marL="2438339" lvl="3" indent="-372524">
              <a:spcBef>
                <a:spcPts val="0"/>
              </a:spcBef>
              <a:spcAft>
                <a:spcPts val="0"/>
              </a:spcAft>
              <a:buSzPts val="800"/>
              <a:buChar char="●"/>
              <a:defRPr sz="1067"/>
            </a:lvl4pPr>
            <a:lvl5pPr marL="3047924" lvl="4" indent="-372524">
              <a:spcBef>
                <a:spcPts val="0"/>
              </a:spcBef>
              <a:spcAft>
                <a:spcPts val="0"/>
              </a:spcAft>
              <a:buSzPts val="800"/>
              <a:buChar char="○"/>
              <a:defRPr sz="1067"/>
            </a:lvl5pPr>
            <a:lvl6pPr marL="3657509" lvl="5" indent="-372524">
              <a:spcBef>
                <a:spcPts val="0"/>
              </a:spcBef>
              <a:spcAft>
                <a:spcPts val="0"/>
              </a:spcAft>
              <a:buSzPts val="800"/>
              <a:buChar char="■"/>
              <a:defRPr sz="1067"/>
            </a:lvl6pPr>
            <a:lvl7pPr marL="4267093" lvl="6" indent="-372524">
              <a:spcBef>
                <a:spcPts val="0"/>
              </a:spcBef>
              <a:spcAft>
                <a:spcPts val="0"/>
              </a:spcAft>
              <a:buSzPts val="800"/>
              <a:buChar char="●"/>
              <a:defRPr sz="1067"/>
            </a:lvl7pPr>
            <a:lvl8pPr marL="4876678" lvl="7" indent="-372524">
              <a:spcBef>
                <a:spcPts val="0"/>
              </a:spcBef>
              <a:spcAft>
                <a:spcPts val="0"/>
              </a:spcAft>
              <a:buSzPts val="800"/>
              <a:buChar char="○"/>
              <a:defRPr sz="1067"/>
            </a:lvl8pPr>
            <a:lvl9pPr marL="5486263" lvl="8" indent="-372524">
              <a:spcBef>
                <a:spcPts val="0"/>
              </a:spcBef>
              <a:spcAft>
                <a:spcPts val="0"/>
              </a:spcAft>
              <a:buSzPts val="800"/>
              <a:buChar char="■"/>
              <a:defRPr sz="1067"/>
            </a:lvl9pPr>
          </a:lstStyle>
          <a:p>
            <a:endParaRPr/>
          </a:p>
        </p:txBody>
      </p:sp>
      <p:sp>
        <p:nvSpPr>
          <p:cNvPr id="590" name="Google Shape;590;p38"/>
          <p:cNvSpPr>
            <a:spLocks noGrp="1"/>
          </p:cNvSpPr>
          <p:nvPr>
            <p:ph type="pic" idx="14"/>
          </p:nvPr>
        </p:nvSpPr>
        <p:spPr>
          <a:xfrm>
            <a:off x="1170432" y="3352800"/>
            <a:ext cx="890000" cy="890000"/>
          </a:xfrm>
          <a:prstGeom prst="ellipse">
            <a:avLst/>
          </a:prstGeo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sz="933" b="0" i="0"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586" name="Google Shape;586;p38"/>
          <p:cNvSpPr txBox="1">
            <a:spLocks noGrp="1"/>
          </p:cNvSpPr>
          <p:nvPr>
            <p:ph type="subTitle" idx="7"/>
          </p:nvPr>
        </p:nvSpPr>
        <p:spPr>
          <a:xfrm>
            <a:off x="2194560" y="3706368"/>
            <a:ext cx="1012000" cy="231600"/>
          </a:xfrm>
          <a:prstGeom prst="rect">
            <a:avLst/>
          </a:prstGeom>
        </p:spPr>
        <p:txBody>
          <a:bodyPr spcFirstLastPara="1" wrap="square" lIns="45700" tIns="18275" rIns="45700" bIns="18275" anchor="t" anchorCtr="0">
            <a:noAutofit/>
          </a:bodyPr>
          <a:lstStyle>
            <a:lvl1pPr marL="0" lvl="0" indent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067" b="1" i="0">
                <a:solidFill>
                  <a:schemeClr val="lt1"/>
                </a:solidFill>
                <a:latin typeface="Segoe UI" panose="020B0502040204020203" pitchFamily="34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067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067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067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067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067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067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067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067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82" name="Google Shape;582;p38"/>
          <p:cNvSpPr txBox="1">
            <a:spLocks noGrp="1"/>
          </p:cNvSpPr>
          <p:nvPr>
            <p:ph type="body" idx="3"/>
          </p:nvPr>
        </p:nvSpPr>
        <p:spPr>
          <a:xfrm>
            <a:off x="1170432" y="4364736"/>
            <a:ext cx="2011600" cy="1499600"/>
          </a:xfrm>
          <a:prstGeom prst="rect">
            <a:avLst/>
          </a:prstGeom>
        </p:spPr>
        <p:txBody>
          <a:bodyPr spcFirstLastPara="1" vert="horz" wrap="square" lIns="45700" tIns="18275" rIns="45700" bIns="18275" rtlCol="0" anchor="t" anchorCtr="0">
            <a:noAutofit/>
          </a:bodyPr>
          <a:lstStyle>
            <a:lvl1pPr>
              <a:defRPr lang="en-US" sz="1067" b="0" i="0" dirty="0" smtClean="0">
                <a:latin typeface="Segoe UI" panose="020B0502040204020203" pitchFamily="34" charset="0"/>
              </a:defRPr>
            </a:lvl1pPr>
            <a:lvl2pPr>
              <a:defRPr lang="en-US" sz="1067" dirty="0" smtClean="0"/>
            </a:lvl2pPr>
            <a:lvl3pPr>
              <a:defRPr lang="en-US" sz="1067" dirty="0" smtClean="0"/>
            </a:lvl3pPr>
            <a:lvl4pPr>
              <a:defRPr lang="en-US" sz="1067" dirty="0" smtClean="0"/>
            </a:lvl4pPr>
            <a:lvl5pPr>
              <a:defRPr lang="en-US" sz="1067" dirty="0"/>
            </a:lvl5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SzPts val="800"/>
              <a:buNone/>
            </a:pPr>
            <a:endParaRPr lang="en-US"/>
          </a:p>
        </p:txBody>
      </p:sp>
      <p:sp>
        <p:nvSpPr>
          <p:cNvPr id="31" name="Google Shape;590;p38">
            <a:extLst>
              <a:ext uri="{FF2B5EF4-FFF2-40B4-BE49-F238E27FC236}">
                <a16:creationId xmlns:a16="http://schemas.microsoft.com/office/drawing/2014/main" id="{2C3D5224-D6CC-3846-AA09-356860C31786}"/>
              </a:ext>
            </a:extLst>
          </p:cNvPr>
          <p:cNvSpPr>
            <a:spLocks noGrp="1"/>
          </p:cNvSpPr>
          <p:nvPr>
            <p:ph type="pic" idx="15"/>
          </p:nvPr>
        </p:nvSpPr>
        <p:spPr>
          <a:xfrm>
            <a:off x="3742944" y="3352800"/>
            <a:ext cx="890000" cy="890000"/>
          </a:xfrm>
          <a:prstGeom prst="ellipse">
            <a:avLst/>
          </a:prstGeo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sz="933" b="0" i="0"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587" name="Google Shape;587;p38"/>
          <p:cNvSpPr txBox="1">
            <a:spLocks noGrp="1"/>
          </p:cNvSpPr>
          <p:nvPr>
            <p:ph type="subTitle" idx="8"/>
          </p:nvPr>
        </p:nvSpPr>
        <p:spPr>
          <a:xfrm>
            <a:off x="4767072" y="3706368"/>
            <a:ext cx="1012000" cy="231600"/>
          </a:xfrm>
          <a:prstGeom prst="rect">
            <a:avLst/>
          </a:prstGeom>
        </p:spPr>
        <p:txBody>
          <a:bodyPr spcFirstLastPara="1" wrap="square" lIns="45700" tIns="18275" rIns="45700" bIns="18275" anchor="t" anchorCtr="0">
            <a:noAutofit/>
          </a:bodyPr>
          <a:lstStyle>
            <a:lvl1pPr marL="0" lvl="0" indent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067" b="1" i="0">
                <a:solidFill>
                  <a:schemeClr val="lt1"/>
                </a:solidFill>
                <a:latin typeface="Segoe UI" panose="020B0502040204020203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067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067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067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067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067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067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067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067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83" name="Google Shape;583;p38"/>
          <p:cNvSpPr txBox="1">
            <a:spLocks noGrp="1"/>
          </p:cNvSpPr>
          <p:nvPr>
            <p:ph type="body" idx="4"/>
          </p:nvPr>
        </p:nvSpPr>
        <p:spPr>
          <a:xfrm>
            <a:off x="3742944" y="4364736"/>
            <a:ext cx="2011600" cy="1499600"/>
          </a:xfrm>
          <a:prstGeom prst="rect">
            <a:avLst/>
          </a:prstGeom>
        </p:spPr>
        <p:txBody>
          <a:bodyPr spcFirstLastPara="1" vert="horz" wrap="square" lIns="45700" tIns="18275" rIns="45700" bIns="18275" rtlCol="0" anchor="t" anchorCtr="0">
            <a:noAutofit/>
          </a:bodyPr>
          <a:lstStyle>
            <a:lvl1pPr>
              <a:defRPr lang="en-US" sz="1067" b="0" i="0" dirty="0" smtClean="0">
                <a:latin typeface="Segoe UI" panose="020B0502040204020203" pitchFamily="34" charset="0"/>
              </a:defRPr>
            </a:lvl1pPr>
            <a:lvl2pPr>
              <a:defRPr lang="en-US" sz="1067" dirty="0" smtClean="0"/>
            </a:lvl2pPr>
            <a:lvl3pPr>
              <a:defRPr lang="en-US" sz="1067" dirty="0" smtClean="0"/>
            </a:lvl3pPr>
            <a:lvl4pPr>
              <a:defRPr lang="en-US" sz="1067" dirty="0" smtClean="0"/>
            </a:lvl4pPr>
            <a:lvl5pPr>
              <a:defRPr lang="en-US" sz="1067" dirty="0"/>
            </a:lvl5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SzPts val="800"/>
              <a:buNone/>
            </a:pPr>
            <a:endParaRPr lang="en-US"/>
          </a:p>
        </p:txBody>
      </p:sp>
      <p:sp>
        <p:nvSpPr>
          <p:cNvPr id="32" name="Google Shape;590;p38">
            <a:extLst>
              <a:ext uri="{FF2B5EF4-FFF2-40B4-BE49-F238E27FC236}">
                <a16:creationId xmlns:a16="http://schemas.microsoft.com/office/drawing/2014/main" id="{BEAD86EF-61D2-F442-9F95-4C0EE4385E46}"/>
              </a:ext>
            </a:extLst>
          </p:cNvPr>
          <p:cNvSpPr>
            <a:spLocks noGrp="1"/>
          </p:cNvSpPr>
          <p:nvPr>
            <p:ph type="pic" idx="16"/>
          </p:nvPr>
        </p:nvSpPr>
        <p:spPr>
          <a:xfrm>
            <a:off x="6266688" y="3352800"/>
            <a:ext cx="890000" cy="890000"/>
          </a:xfrm>
          <a:prstGeom prst="ellipse">
            <a:avLst/>
          </a:prstGeo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sz="933" b="0" i="0"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588" name="Google Shape;588;p38"/>
          <p:cNvSpPr txBox="1">
            <a:spLocks noGrp="1"/>
          </p:cNvSpPr>
          <p:nvPr>
            <p:ph type="subTitle" idx="9"/>
          </p:nvPr>
        </p:nvSpPr>
        <p:spPr>
          <a:xfrm>
            <a:off x="7327392" y="3706368"/>
            <a:ext cx="1012000" cy="231600"/>
          </a:xfrm>
          <a:prstGeom prst="rect">
            <a:avLst/>
          </a:prstGeom>
        </p:spPr>
        <p:txBody>
          <a:bodyPr spcFirstLastPara="1" wrap="square" lIns="45700" tIns="18275" rIns="45700" bIns="18275" anchor="t" anchorCtr="0">
            <a:noAutofit/>
          </a:bodyPr>
          <a:lstStyle>
            <a:lvl1pPr marL="0" lvl="0" indent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067" b="1" i="0">
                <a:solidFill>
                  <a:schemeClr val="lt1"/>
                </a:solidFill>
                <a:latin typeface="Segoe UI" panose="020B0502040204020203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067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067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067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067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067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067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067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067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84" name="Google Shape;584;p38"/>
          <p:cNvSpPr txBox="1">
            <a:spLocks noGrp="1"/>
          </p:cNvSpPr>
          <p:nvPr>
            <p:ph type="body" idx="5"/>
          </p:nvPr>
        </p:nvSpPr>
        <p:spPr>
          <a:xfrm>
            <a:off x="6266688" y="4364736"/>
            <a:ext cx="2011600" cy="1499600"/>
          </a:xfrm>
          <a:prstGeom prst="rect">
            <a:avLst/>
          </a:prstGeom>
        </p:spPr>
        <p:txBody>
          <a:bodyPr spcFirstLastPara="1" vert="horz" wrap="square" lIns="45700" tIns="18275" rIns="45700" bIns="18275" rtlCol="0" anchor="t" anchorCtr="0">
            <a:noAutofit/>
          </a:bodyPr>
          <a:lstStyle>
            <a:lvl1pPr>
              <a:defRPr lang="en-US" sz="1067" b="0" i="0" dirty="0" smtClean="0">
                <a:latin typeface="Segoe UI" panose="020B0502040204020203" pitchFamily="34" charset="0"/>
              </a:defRPr>
            </a:lvl1pPr>
            <a:lvl2pPr>
              <a:defRPr lang="en-US" sz="1067" dirty="0" smtClean="0"/>
            </a:lvl2pPr>
            <a:lvl3pPr>
              <a:defRPr lang="en-US" sz="1067" dirty="0" smtClean="0"/>
            </a:lvl3pPr>
            <a:lvl4pPr>
              <a:defRPr lang="en-US" sz="1067" dirty="0" smtClean="0"/>
            </a:lvl4pPr>
            <a:lvl5pPr>
              <a:defRPr lang="en-US" sz="1067" dirty="0"/>
            </a:lvl5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SzPts val="800"/>
              <a:buNone/>
            </a:pPr>
            <a:endParaRPr lang="en-US"/>
          </a:p>
        </p:txBody>
      </p:sp>
      <p:sp>
        <p:nvSpPr>
          <p:cNvPr id="33" name="Google Shape;590;p38">
            <a:extLst>
              <a:ext uri="{FF2B5EF4-FFF2-40B4-BE49-F238E27FC236}">
                <a16:creationId xmlns:a16="http://schemas.microsoft.com/office/drawing/2014/main" id="{4979726F-DCA6-4C48-B0E4-43DF0E5998B1}"/>
              </a:ext>
            </a:extLst>
          </p:cNvPr>
          <p:cNvSpPr>
            <a:spLocks noGrp="1"/>
          </p:cNvSpPr>
          <p:nvPr>
            <p:ph type="pic" idx="17"/>
          </p:nvPr>
        </p:nvSpPr>
        <p:spPr>
          <a:xfrm>
            <a:off x="8887968" y="3352800"/>
            <a:ext cx="890000" cy="890000"/>
          </a:xfrm>
          <a:prstGeom prst="ellipse">
            <a:avLst/>
          </a:prstGeo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sz="933" b="0" i="0"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589" name="Google Shape;589;p38"/>
          <p:cNvSpPr txBox="1">
            <a:spLocks noGrp="1"/>
          </p:cNvSpPr>
          <p:nvPr>
            <p:ph type="subTitle" idx="13"/>
          </p:nvPr>
        </p:nvSpPr>
        <p:spPr>
          <a:xfrm>
            <a:off x="9899904" y="3706368"/>
            <a:ext cx="1012000" cy="231600"/>
          </a:xfrm>
          <a:prstGeom prst="rect">
            <a:avLst/>
          </a:prstGeom>
        </p:spPr>
        <p:txBody>
          <a:bodyPr spcFirstLastPara="1" wrap="square" lIns="45700" tIns="18275" rIns="45700" bIns="18275" anchor="t" anchorCtr="0">
            <a:noAutofit/>
          </a:bodyPr>
          <a:lstStyle>
            <a:lvl1pPr marL="0" lvl="0" indent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067" b="1" i="0">
                <a:solidFill>
                  <a:schemeClr val="lt1"/>
                </a:solidFill>
                <a:latin typeface="Segoe UI" panose="020B0502040204020203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067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067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067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067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067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067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067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067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85" name="Google Shape;585;p38"/>
          <p:cNvSpPr txBox="1">
            <a:spLocks noGrp="1"/>
          </p:cNvSpPr>
          <p:nvPr>
            <p:ph type="body" idx="6"/>
          </p:nvPr>
        </p:nvSpPr>
        <p:spPr>
          <a:xfrm>
            <a:off x="8887968" y="4364736"/>
            <a:ext cx="2011600" cy="1499600"/>
          </a:xfrm>
          <a:prstGeom prst="rect">
            <a:avLst/>
          </a:prstGeom>
        </p:spPr>
        <p:txBody>
          <a:bodyPr spcFirstLastPara="1" vert="horz" wrap="square" lIns="45700" tIns="18275" rIns="45700" bIns="18275" rtlCol="0" anchor="t" anchorCtr="0">
            <a:noAutofit/>
          </a:bodyPr>
          <a:lstStyle>
            <a:lvl1pPr>
              <a:defRPr lang="en-US" sz="1067" b="0" i="0" dirty="0" smtClean="0">
                <a:latin typeface="Segoe UI" panose="020B0502040204020203" pitchFamily="34" charset="0"/>
              </a:defRPr>
            </a:lvl1pPr>
            <a:lvl2pPr>
              <a:defRPr lang="en-US" sz="1067" dirty="0" smtClean="0"/>
            </a:lvl2pPr>
            <a:lvl3pPr>
              <a:defRPr lang="en-US" sz="1067" dirty="0" smtClean="0"/>
            </a:lvl3pPr>
            <a:lvl4pPr>
              <a:defRPr lang="en-US" sz="1067" dirty="0" smtClean="0"/>
            </a:lvl4pPr>
            <a:lvl5pPr>
              <a:defRPr lang="en-US" sz="1067" dirty="0"/>
            </a:lvl5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SzPts val="800"/>
              <a:buNone/>
            </a:pPr>
            <a:endParaRPr lang="en-US"/>
          </a:p>
        </p:txBody>
      </p:sp>
      <p:sp>
        <p:nvSpPr>
          <p:cNvPr id="34" name="Google Shape;268;p27">
            <a:extLst>
              <a:ext uri="{FF2B5EF4-FFF2-40B4-BE49-F238E27FC236}">
                <a16:creationId xmlns:a16="http://schemas.microsoft.com/office/drawing/2014/main" id="{928080BF-F9DA-2E4C-A63D-D9BE3594543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 userDrawn="1"/>
        </p:nvSpPr>
        <p:spPr>
          <a:xfrm>
            <a:off x="7266888" y="6534431"/>
            <a:ext cx="4794400" cy="1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200" tIns="28600" rIns="57200" bIns="28600" anchor="t" anchorCtr="0">
            <a:no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67" b="0" i="0">
                <a:solidFill>
                  <a:schemeClr val="lt1"/>
                </a:solidFill>
                <a:latin typeface="Segoe UI" panose="020B0502040204020203" pitchFamily="34" charset="0"/>
                <a:ea typeface="Helvetica Neue"/>
                <a:cs typeface="Helvetica Neue"/>
                <a:sym typeface="Helvetica Neue"/>
              </a:rPr>
              <a:pPr marL="0" marR="0" lvl="0" indent="0" algn="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667" b="0" i="0">
              <a:solidFill>
                <a:schemeClr val="lt1"/>
              </a:solidFill>
              <a:latin typeface="Segoe UI" panose="020B0502040204020203" pitchFamily="34" charset="0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" name="Google Shape;56;p14">
            <a:extLst>
              <a:ext uri="{FF2B5EF4-FFF2-40B4-BE49-F238E27FC236}">
                <a16:creationId xmlns:a16="http://schemas.microsoft.com/office/drawing/2014/main" id="{67AC99B7-7804-51D0-06A4-C75CBCB6A91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 userDrawn="1"/>
        </p:nvSpPr>
        <p:spPr>
          <a:xfrm>
            <a:off x="789259" y="6534431"/>
            <a:ext cx="4794400" cy="1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200" tIns="28600" rIns="57200" bIns="2860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7" b="0" i="0" u="none" strike="noStrike" cap="none">
                <a:solidFill>
                  <a:srgbClr val="627597"/>
                </a:solidFill>
                <a:latin typeface="Segoe UI" panose="020B0502040204020203" pitchFamily="34" charset="0"/>
                <a:ea typeface="Helvetica Neue"/>
                <a:cs typeface="Helvetica Neue"/>
                <a:sym typeface="Helvetica Neue"/>
              </a:rPr>
              <a:t>Accelerate Developer Productivity L100</a:t>
            </a:r>
            <a:endParaRPr sz="933" b="0" i="0"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561418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Right-Side Copy" preserve="1">
  <p:cSld name="Right-Side Copy"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2D515E8-7154-2EDF-C4E8-77D5DEFB1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6206733" y="-1465367"/>
            <a:ext cx="18397804" cy="9788731"/>
            <a:chOff x="-4655050" y="-1099025"/>
            <a:chExt cx="13798353" cy="7341548"/>
          </a:xfrm>
        </p:grpSpPr>
        <p:cxnSp>
          <p:nvCxnSpPr>
            <p:cNvPr id="13" name="Google Shape;67;p15">
              <a:extLst>
                <a:ext uri="{FF2B5EF4-FFF2-40B4-BE49-F238E27FC236}">
                  <a16:creationId xmlns:a16="http://schemas.microsoft.com/office/drawing/2014/main" id="{F9E1473B-9611-444E-B16A-C1BD19C6EC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 userDrawn="1"/>
          </p:nvCxnSpPr>
          <p:spPr>
            <a:xfrm>
              <a:off x="630203" y="4782911"/>
              <a:ext cx="8513100" cy="0"/>
            </a:xfrm>
            <a:prstGeom prst="straightConnector1">
              <a:avLst/>
            </a:prstGeom>
            <a:noFill/>
            <a:ln w="12700" cap="flat" cmpd="sng">
              <a:solidFill>
                <a:srgbClr val="627597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pic>
          <p:nvPicPr>
            <p:cNvPr id="598" name="Google Shape;598;p39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-4655050" y="-1099025"/>
              <a:ext cx="7341548" cy="73415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9" name="Google Shape;599;p39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 preferRelativeResize="0"/>
            <p:nvPr/>
          </p:nvPicPr>
          <p:blipFill rotWithShape="1">
            <a:blip r:embed="rId3">
              <a:alphaModFix amt="30000"/>
            </a:blip>
            <a:srcRect/>
            <a:stretch/>
          </p:blipFill>
          <p:spPr>
            <a:xfrm>
              <a:off x="-120597" y="690565"/>
              <a:ext cx="3762369" cy="37623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0" name="Google Shape;600;p39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959275" y="313900"/>
              <a:ext cx="1847725" cy="1847725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601" name="Google Shape;601;p39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>
            <a:xfrm>
              <a:off x="4438234" y="933293"/>
              <a:ext cx="2070300" cy="0"/>
            </a:xfrm>
            <a:prstGeom prst="straightConnector1">
              <a:avLst/>
            </a:prstGeom>
            <a:noFill/>
            <a:ln w="12700" cap="flat" cmpd="sng">
              <a:solidFill>
                <a:srgbClr val="627597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603" name="Google Shape;603;p39"/>
          <p:cNvSpPr txBox="1">
            <a:spLocks noGrp="1"/>
          </p:cNvSpPr>
          <p:nvPr>
            <p:ph type="title"/>
          </p:nvPr>
        </p:nvSpPr>
        <p:spPr>
          <a:xfrm>
            <a:off x="5852160" y="1548384"/>
            <a:ext cx="4376800" cy="1036400"/>
          </a:xfrm>
          <a:prstGeom prst="rect">
            <a:avLst/>
          </a:prstGeom>
        </p:spPr>
        <p:txBody>
          <a:bodyPr spcFirstLastPara="1" wrap="square" lIns="45700" tIns="18275" rIns="45700" bIns="1827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 b="1" i="0">
                <a:latin typeface="Segoe UI" panose="020B0502040204020203" pitchFamily="34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2" name="Google Shape;602;p39"/>
          <p:cNvSpPr txBox="1">
            <a:spLocks noGrp="1"/>
          </p:cNvSpPr>
          <p:nvPr>
            <p:ph type="subTitle" idx="1"/>
          </p:nvPr>
        </p:nvSpPr>
        <p:spPr>
          <a:xfrm>
            <a:off x="5876544" y="999744"/>
            <a:ext cx="4035600" cy="207200"/>
          </a:xfrm>
          <a:prstGeom prst="rect">
            <a:avLst/>
          </a:prstGeom>
        </p:spPr>
        <p:txBody>
          <a:bodyPr spcFirstLastPara="1" wrap="square" lIns="45700" tIns="18275" rIns="45700" bIns="18275" anchor="t" anchorCtr="0">
            <a:noAutofit/>
          </a:bodyPr>
          <a:lstStyle>
            <a:lvl1pPr marL="0" lvl="0">
              <a:spcBef>
                <a:spcPts val="0"/>
              </a:spcBef>
              <a:spcAft>
                <a:spcPts val="0"/>
              </a:spcAft>
              <a:buSzPts val="800"/>
              <a:buNone/>
              <a:defRPr sz="1067" b="0" i="0">
                <a:latin typeface="Segoe UI" panose="020B0502040204020203" pitchFamily="34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>
            <a:endParaRPr/>
          </a:p>
        </p:txBody>
      </p:sp>
      <p:sp>
        <p:nvSpPr>
          <p:cNvPr id="604" name="Google Shape;604;p39"/>
          <p:cNvSpPr txBox="1">
            <a:spLocks noGrp="1"/>
          </p:cNvSpPr>
          <p:nvPr>
            <p:ph type="body" idx="2"/>
          </p:nvPr>
        </p:nvSpPr>
        <p:spPr>
          <a:xfrm>
            <a:off x="5852160" y="3048000"/>
            <a:ext cx="4035600" cy="2536000"/>
          </a:xfrm>
          <a:prstGeom prst="rect">
            <a:avLst/>
          </a:prstGeom>
        </p:spPr>
        <p:txBody>
          <a:bodyPr spcFirstLastPara="1" wrap="square" lIns="45700" tIns="18275" rIns="45700" bIns="18275" anchor="t" anchorCtr="0">
            <a:noAutofit/>
          </a:bodyPr>
          <a:lstStyle>
            <a:lvl1pPr marL="0" lvl="0" indent="0">
              <a:spcBef>
                <a:spcPts val="0"/>
              </a:spcBef>
              <a:spcAft>
                <a:spcPts val="0"/>
              </a:spcAft>
              <a:buSzPts val="800"/>
              <a:buNone/>
              <a:defRPr sz="1067" b="0" i="0">
                <a:latin typeface="Segoe UI" panose="020B0502040204020203" pitchFamily="34" charset="0"/>
              </a:defRPr>
            </a:lvl1pPr>
            <a:lvl2pPr marL="237061" lvl="1" indent="-143930">
              <a:spcBef>
                <a:spcPts val="800"/>
              </a:spcBef>
              <a:spcAft>
                <a:spcPts val="0"/>
              </a:spcAft>
              <a:buSzPts val="800"/>
              <a:buFont typeface="Arial" panose="020B0604020202020204" pitchFamily="34" charset="0"/>
              <a:buChar char="•"/>
              <a:defRPr sz="1067"/>
            </a:lvl2pPr>
            <a:lvl3pPr marL="507987" lvl="2" indent="-184146">
              <a:spcBef>
                <a:spcPts val="800"/>
              </a:spcBef>
              <a:spcAft>
                <a:spcPts val="0"/>
              </a:spcAft>
              <a:buSzPts val="800"/>
              <a:buFont typeface="Helvetica" panose="020B0604020202030204" pitchFamily="34" charset="0"/>
              <a:buChar char="–"/>
              <a:defRPr sz="1067"/>
            </a:lvl3pPr>
            <a:lvl4pPr marL="770447" lvl="3" indent="-169329">
              <a:spcBef>
                <a:spcPts val="800"/>
              </a:spcBef>
              <a:spcAft>
                <a:spcPts val="0"/>
              </a:spcAft>
              <a:buSzPts val="800"/>
              <a:buFont typeface="Wingdings" panose="05000000000000000000" pitchFamily="2" charset="2"/>
              <a:buChar char="§"/>
              <a:defRPr sz="1067"/>
            </a:lvl4pPr>
            <a:lvl5pPr marL="1024441" lvl="4" indent="-152396">
              <a:spcBef>
                <a:spcPts val="800"/>
              </a:spcBef>
              <a:spcAft>
                <a:spcPts val="0"/>
              </a:spcAft>
              <a:buSzPts val="800"/>
              <a:buChar char="○"/>
              <a:defRPr sz="1067"/>
            </a:lvl5pPr>
            <a:lvl6pPr marL="3657509" lvl="5" indent="-372524">
              <a:spcBef>
                <a:spcPts val="0"/>
              </a:spcBef>
              <a:spcAft>
                <a:spcPts val="0"/>
              </a:spcAft>
              <a:buSzPts val="800"/>
              <a:buChar char="■"/>
              <a:defRPr sz="1067"/>
            </a:lvl6pPr>
            <a:lvl7pPr marL="4267093" lvl="6" indent="-372524">
              <a:spcBef>
                <a:spcPts val="0"/>
              </a:spcBef>
              <a:spcAft>
                <a:spcPts val="0"/>
              </a:spcAft>
              <a:buSzPts val="800"/>
              <a:buChar char="●"/>
              <a:defRPr sz="1067"/>
            </a:lvl7pPr>
            <a:lvl8pPr marL="4876678" lvl="7" indent="-372524">
              <a:spcBef>
                <a:spcPts val="0"/>
              </a:spcBef>
              <a:spcAft>
                <a:spcPts val="0"/>
              </a:spcAft>
              <a:buSzPts val="800"/>
              <a:buChar char="○"/>
              <a:defRPr sz="1067"/>
            </a:lvl8pPr>
            <a:lvl9pPr marL="5486263" lvl="8" indent="-372524">
              <a:spcBef>
                <a:spcPts val="0"/>
              </a:spcBef>
              <a:spcAft>
                <a:spcPts val="0"/>
              </a:spcAft>
              <a:buSzPts val="800"/>
              <a:buChar char="■"/>
              <a:defRPr sz="1067"/>
            </a:lvl9pPr>
          </a:lstStyle>
          <a:p>
            <a:endParaRPr lang="en-US"/>
          </a:p>
        </p:txBody>
      </p:sp>
      <p:sp>
        <p:nvSpPr>
          <p:cNvPr id="12" name="Google Shape;268;p27">
            <a:extLst>
              <a:ext uri="{FF2B5EF4-FFF2-40B4-BE49-F238E27FC236}">
                <a16:creationId xmlns:a16="http://schemas.microsoft.com/office/drawing/2014/main" id="{3C755F27-DA08-304E-BFC4-543F651D9379}"/>
              </a:ext>
            </a:extLst>
          </p:cNvPr>
          <p:cNvSpPr/>
          <p:nvPr userDrawn="1"/>
        </p:nvSpPr>
        <p:spPr>
          <a:xfrm>
            <a:off x="7266888" y="6534431"/>
            <a:ext cx="4794400" cy="1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200" tIns="28600" rIns="57200" bIns="28600" anchor="t" anchorCtr="0">
            <a:no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67" b="0" i="0">
                <a:solidFill>
                  <a:schemeClr val="lt1"/>
                </a:solidFill>
                <a:latin typeface="Segoe UI" panose="020B0502040204020203" pitchFamily="34" charset="0"/>
                <a:ea typeface="Helvetica Neue"/>
                <a:cs typeface="Helvetica Neue"/>
                <a:sym typeface="Helvetica Neue"/>
              </a:rPr>
              <a:pPr marL="0" marR="0" lvl="0" indent="0" algn="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667" b="0" i="0">
              <a:solidFill>
                <a:schemeClr val="lt1"/>
              </a:solidFill>
              <a:latin typeface="Segoe UI" panose="020B0502040204020203" pitchFamily="34" charset="0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" name="Google Shape;56;p14">
            <a:extLst>
              <a:ext uri="{FF2B5EF4-FFF2-40B4-BE49-F238E27FC236}">
                <a16:creationId xmlns:a16="http://schemas.microsoft.com/office/drawing/2014/main" id="{FF9475CB-213E-F348-D6B7-7655DADA160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 userDrawn="1"/>
        </p:nvSpPr>
        <p:spPr>
          <a:xfrm>
            <a:off x="789259" y="6534431"/>
            <a:ext cx="4794400" cy="1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200" tIns="28600" rIns="57200" bIns="2860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7" b="0" i="0" u="none" strike="noStrike" cap="none">
                <a:solidFill>
                  <a:srgbClr val="627597"/>
                </a:solidFill>
                <a:latin typeface="Segoe UI" panose="020B0502040204020203" pitchFamily="34" charset="0"/>
                <a:ea typeface="Helvetica Neue"/>
                <a:cs typeface="Helvetica Neue"/>
                <a:sym typeface="Helvetica Neue"/>
              </a:rPr>
              <a:t>Accelerate Developer Productivity L100</a:t>
            </a:r>
            <a:endParaRPr sz="933" b="0" i="0"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9999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66;p15">
            <a:extLst>
              <a:ext uri="{FF2B5EF4-FFF2-40B4-BE49-F238E27FC236}">
                <a16:creationId xmlns:a16="http://schemas.microsoft.com/office/drawing/2014/main" id="{212E7DCA-19FF-AD18-3920-326D5C955D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gradFill>
            <a:gsLst>
              <a:gs pos="0">
                <a:srgbClr val="161828"/>
              </a:gs>
              <a:gs pos="15000">
                <a:srgbClr val="161828"/>
              </a:gs>
              <a:gs pos="67000">
                <a:srgbClr val="1B1D30">
                  <a:alpha val="57647"/>
                </a:srgbClr>
              </a:gs>
              <a:gs pos="100000">
                <a:srgbClr val="2E3252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57200" tIns="28600" rIns="57200" bIns="286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67" b="0" i="0" u="none" strike="noStrike" cap="none">
              <a:solidFill>
                <a:schemeClr val="lt1"/>
              </a:solidFill>
              <a:latin typeface="Segoe UI" panose="020B0502040204020203" pitchFamily="34" charset="0"/>
              <a:ea typeface="Calibri"/>
              <a:cs typeface="Calibri"/>
              <a:sym typeface="Calibri"/>
            </a:endParaRPr>
          </a:p>
        </p:txBody>
      </p:sp>
      <p:pic>
        <p:nvPicPr>
          <p:cNvPr id="10" name="Google Shape;168;p20">
            <a:extLst>
              <a:ext uri="{FF2B5EF4-FFF2-40B4-BE49-F238E27FC236}">
                <a16:creationId xmlns:a16="http://schemas.microsoft.com/office/drawing/2014/main" id="{400BD828-4B55-0E98-CD77-6BD0E3E5D6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t="15174" r="26360"/>
          <a:stretch/>
        </p:blipFill>
        <p:spPr>
          <a:xfrm flipH="1">
            <a:off x="-1" y="0"/>
            <a:ext cx="7010372" cy="681589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326582D8-90BE-B20F-C82F-42E55DABD5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 flipV="1">
            <a:off x="-32053" y="5007768"/>
            <a:ext cx="4751040" cy="1850232"/>
            <a:chOff x="6426339" y="0"/>
            <a:chExt cx="5765662" cy="2245364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C15EAB5C-DC14-0E7A-DE01-849A5056663E}"/>
                </a:ext>
              </a:extLst>
            </p:cNvPr>
            <p:cNvGrpSpPr/>
            <p:nvPr userDrawn="1"/>
          </p:nvGrpSpPr>
          <p:grpSpPr>
            <a:xfrm>
              <a:off x="7563294" y="1222444"/>
              <a:ext cx="2853056" cy="1022920"/>
              <a:chOff x="7251064" y="1318260"/>
              <a:chExt cx="2853056" cy="1022920"/>
            </a:xfrm>
          </p:grpSpPr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080DAEA6-4345-8A5E-314F-51F07A280411}"/>
                  </a:ext>
                </a:extLst>
              </p:cNvPr>
              <p:cNvSpPr/>
              <p:nvPr userDrawn="1"/>
            </p:nvSpPr>
            <p:spPr>
              <a:xfrm>
                <a:off x="7338060" y="1318260"/>
                <a:ext cx="2766060" cy="937260"/>
              </a:xfrm>
              <a:custGeom>
                <a:avLst/>
                <a:gdLst>
                  <a:gd name="connsiteX0" fmla="*/ 1082040 w 2766060"/>
                  <a:gd name="connsiteY0" fmla="*/ 274320 h 937260"/>
                  <a:gd name="connsiteX1" fmla="*/ 1569720 w 2766060"/>
                  <a:gd name="connsiteY1" fmla="*/ 274320 h 937260"/>
                  <a:gd name="connsiteX2" fmla="*/ 1844040 w 2766060"/>
                  <a:gd name="connsiteY2" fmla="*/ 0 h 937260"/>
                  <a:gd name="connsiteX3" fmla="*/ 2766060 w 2766060"/>
                  <a:gd name="connsiteY3" fmla="*/ 0 h 937260"/>
                  <a:gd name="connsiteX4" fmla="*/ 2766060 w 2766060"/>
                  <a:gd name="connsiteY4" fmla="*/ 281940 h 937260"/>
                  <a:gd name="connsiteX5" fmla="*/ 2537460 w 2766060"/>
                  <a:gd name="connsiteY5" fmla="*/ 510540 h 937260"/>
                  <a:gd name="connsiteX6" fmla="*/ 1569720 w 2766060"/>
                  <a:gd name="connsiteY6" fmla="*/ 510540 h 937260"/>
                  <a:gd name="connsiteX7" fmla="*/ 1371600 w 2766060"/>
                  <a:gd name="connsiteY7" fmla="*/ 708660 h 937260"/>
                  <a:gd name="connsiteX8" fmla="*/ 228600 w 2766060"/>
                  <a:gd name="connsiteY8" fmla="*/ 708660 h 937260"/>
                  <a:gd name="connsiteX9" fmla="*/ 0 w 2766060"/>
                  <a:gd name="connsiteY9" fmla="*/ 937260 h 9372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766060" h="937260">
                    <a:moveTo>
                      <a:pt x="1082040" y="274320"/>
                    </a:moveTo>
                    <a:lnTo>
                      <a:pt x="1569720" y="274320"/>
                    </a:lnTo>
                    <a:lnTo>
                      <a:pt x="1844040" y="0"/>
                    </a:lnTo>
                    <a:lnTo>
                      <a:pt x="2766060" y="0"/>
                    </a:lnTo>
                    <a:lnTo>
                      <a:pt x="2766060" y="281940"/>
                    </a:lnTo>
                    <a:lnTo>
                      <a:pt x="2537460" y="510540"/>
                    </a:lnTo>
                    <a:lnTo>
                      <a:pt x="1569720" y="510540"/>
                    </a:lnTo>
                    <a:lnTo>
                      <a:pt x="1371600" y="708660"/>
                    </a:lnTo>
                    <a:lnTo>
                      <a:pt x="228600" y="708660"/>
                    </a:lnTo>
                    <a:lnTo>
                      <a:pt x="0" y="937260"/>
                    </a:lnTo>
                  </a:path>
                </a:pathLst>
              </a:custGeom>
              <a:noFill/>
              <a:ln w="6350">
                <a:solidFill>
                  <a:srgbClr val="BFE8F6">
                    <a:alpha val="1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IN" sz="2400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5E033A54-2397-17DC-70ED-CD64240BF6E2}"/>
                  </a:ext>
                </a:extLst>
              </p:cNvPr>
              <p:cNvSpPr/>
              <p:nvPr userDrawn="1"/>
            </p:nvSpPr>
            <p:spPr>
              <a:xfrm flipH="1">
                <a:off x="8258810" y="1523635"/>
                <a:ext cx="159624" cy="159624"/>
              </a:xfrm>
              <a:prstGeom prst="ellipse">
                <a:avLst/>
              </a:prstGeom>
              <a:noFill/>
              <a:ln w="6350">
                <a:solidFill>
                  <a:srgbClr val="BFE8F6">
                    <a:alpha val="1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2400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5FA02E3B-83B2-3DF1-A821-FAFD42A77107}"/>
                  </a:ext>
                </a:extLst>
              </p:cNvPr>
              <p:cNvSpPr/>
              <p:nvPr userDrawn="1"/>
            </p:nvSpPr>
            <p:spPr>
              <a:xfrm flipH="1">
                <a:off x="7251064" y="2239184"/>
                <a:ext cx="101996" cy="101996"/>
              </a:xfrm>
              <a:prstGeom prst="ellipse">
                <a:avLst/>
              </a:prstGeom>
              <a:noFill/>
              <a:ln w="6350">
                <a:solidFill>
                  <a:srgbClr val="BFE8F6">
                    <a:alpha val="1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2400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DD0E8F92-A016-E58E-BF23-6F3DD1A17000}"/>
                </a:ext>
              </a:extLst>
            </p:cNvPr>
            <p:cNvGrpSpPr/>
            <p:nvPr userDrawn="1"/>
          </p:nvGrpSpPr>
          <p:grpSpPr>
            <a:xfrm flipH="1">
              <a:off x="6426339" y="0"/>
              <a:ext cx="3442047" cy="913305"/>
              <a:chOff x="-8801100" y="-6064967"/>
              <a:chExt cx="14164370" cy="3758342"/>
            </a:xfrm>
          </p:grpSpPr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C2AEF793-550C-D74B-488F-60258420830F}"/>
                  </a:ext>
                </a:extLst>
              </p:cNvPr>
              <p:cNvSpPr/>
              <p:nvPr/>
            </p:nvSpPr>
            <p:spPr>
              <a:xfrm rot="5400000">
                <a:off x="-3598086" y="-11267981"/>
                <a:ext cx="3758342" cy="14164370"/>
              </a:xfrm>
              <a:custGeom>
                <a:avLst/>
                <a:gdLst>
                  <a:gd name="connsiteX0" fmla="*/ 0 w 3758342"/>
                  <a:gd name="connsiteY0" fmla="*/ 14164370 h 14164370"/>
                  <a:gd name="connsiteX1" fmla="*/ 0 w 3758342"/>
                  <a:gd name="connsiteY1" fmla="*/ 11706920 h 14164370"/>
                  <a:gd name="connsiteX2" fmla="*/ 0 w 3758342"/>
                  <a:gd name="connsiteY2" fmla="*/ 2457450 h 14164370"/>
                  <a:gd name="connsiteX3" fmla="*/ 0 w 3758342"/>
                  <a:gd name="connsiteY3" fmla="*/ 0 h 14164370"/>
                  <a:gd name="connsiteX4" fmla="*/ 158349 w 3758342"/>
                  <a:gd name="connsiteY4" fmla="*/ 53579 h 14164370"/>
                  <a:gd name="connsiteX5" fmla="*/ 3758342 w 3758342"/>
                  <a:gd name="connsiteY5" fmla="*/ 5207066 h 14164370"/>
                  <a:gd name="connsiteX6" fmla="*/ 3758342 w 3758342"/>
                  <a:gd name="connsiteY6" fmla="*/ 7664516 h 14164370"/>
                  <a:gd name="connsiteX7" fmla="*/ 3758342 w 3758342"/>
                  <a:gd name="connsiteY7" fmla="*/ 11706920 h 14164370"/>
                  <a:gd name="connsiteX8" fmla="*/ 3758342 w 3758342"/>
                  <a:gd name="connsiteY8" fmla="*/ 14164370 h 141643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58342" h="14164370">
                    <a:moveTo>
                      <a:pt x="0" y="14164370"/>
                    </a:moveTo>
                    <a:lnTo>
                      <a:pt x="0" y="11706920"/>
                    </a:lnTo>
                    <a:lnTo>
                      <a:pt x="0" y="2457450"/>
                    </a:lnTo>
                    <a:lnTo>
                      <a:pt x="0" y="0"/>
                    </a:lnTo>
                    <a:lnTo>
                      <a:pt x="158349" y="53579"/>
                    </a:lnTo>
                    <a:cubicBezTo>
                      <a:pt x="2259108" y="822770"/>
                      <a:pt x="3758342" y="2839835"/>
                      <a:pt x="3758342" y="5207066"/>
                    </a:cubicBezTo>
                    <a:lnTo>
                      <a:pt x="3758342" y="7664516"/>
                    </a:lnTo>
                    <a:lnTo>
                      <a:pt x="3758342" y="11706920"/>
                    </a:lnTo>
                    <a:lnTo>
                      <a:pt x="3758342" y="14164370"/>
                    </a:lnTo>
                    <a:close/>
                  </a:path>
                </a:pathLst>
              </a:custGeom>
              <a:gradFill flip="none" rotWithShape="1">
                <a:gsLst>
                  <a:gs pos="2000">
                    <a:srgbClr val="342961">
                      <a:alpha val="93000"/>
                    </a:srgbClr>
                  </a:gs>
                  <a:gs pos="100000">
                    <a:srgbClr val="2096E8"/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2400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D6204459-DC7B-71D4-B4C6-156BC4CB8D5D}"/>
                  </a:ext>
                </a:extLst>
              </p:cNvPr>
              <p:cNvSpPr/>
              <p:nvPr/>
            </p:nvSpPr>
            <p:spPr>
              <a:xfrm>
                <a:off x="-51252" y="-5887006"/>
                <a:ext cx="5193918" cy="3580381"/>
              </a:xfrm>
              <a:custGeom>
                <a:avLst/>
                <a:gdLst>
                  <a:gd name="connsiteX0" fmla="*/ 3581533 w 5193918"/>
                  <a:gd name="connsiteY0" fmla="*/ 0 h 3580381"/>
                  <a:gd name="connsiteX1" fmla="*/ 5134289 w 5193918"/>
                  <a:gd name="connsiteY1" fmla="*/ 353181 h 3580381"/>
                  <a:gd name="connsiteX2" fmla="*/ 5193918 w 5193918"/>
                  <a:gd name="connsiteY2" fmla="*/ 383721 h 3580381"/>
                  <a:gd name="connsiteX3" fmla="*/ 5015756 w 5193918"/>
                  <a:gd name="connsiteY3" fmla="*/ 738223 h 3580381"/>
                  <a:gd name="connsiteX4" fmla="*/ 207456 w 5193918"/>
                  <a:gd name="connsiteY4" fmla="*/ 3580381 h 3580381"/>
                  <a:gd name="connsiteX5" fmla="*/ 0 w 5193918"/>
                  <a:gd name="connsiteY5" fmla="*/ 3580381 h 3580381"/>
                  <a:gd name="connsiteX6" fmla="*/ 4630 w 5193918"/>
                  <a:gd name="connsiteY6" fmla="*/ 3397256 h 3580381"/>
                  <a:gd name="connsiteX7" fmla="*/ 3581533 w 5193918"/>
                  <a:gd name="connsiteY7" fmla="*/ 0 h 3580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193918" h="3580381">
                    <a:moveTo>
                      <a:pt x="3581533" y="0"/>
                    </a:moveTo>
                    <a:cubicBezTo>
                      <a:pt x="4137858" y="0"/>
                      <a:pt x="4664557" y="126841"/>
                      <a:pt x="5134289" y="353181"/>
                    </a:cubicBezTo>
                    <a:lnTo>
                      <a:pt x="5193918" y="383721"/>
                    </a:lnTo>
                    <a:lnTo>
                      <a:pt x="5015756" y="738223"/>
                    </a:lnTo>
                    <a:cubicBezTo>
                      <a:pt x="4082014" y="2432530"/>
                      <a:pt x="2278783" y="3580381"/>
                      <a:pt x="207456" y="3580381"/>
                    </a:cubicBezTo>
                    <a:lnTo>
                      <a:pt x="0" y="3580381"/>
                    </a:lnTo>
                    <a:lnTo>
                      <a:pt x="4630" y="3397256"/>
                    </a:lnTo>
                    <a:cubicBezTo>
                      <a:pt x="100556" y="1504866"/>
                      <a:pt x="1665304" y="0"/>
                      <a:pt x="3581533" y="0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D59DFF">
                      <a:alpha val="23000"/>
                    </a:srgbClr>
                  </a:gs>
                  <a:gs pos="0">
                    <a:srgbClr val="1F9CF0">
                      <a:alpha val="25000"/>
                    </a:srgbClr>
                  </a:gs>
                </a:gsLst>
                <a:lin ang="27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2400"/>
              </a:p>
            </p:txBody>
          </p:sp>
        </p:grp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8D3D36A4-87E7-9446-BCC6-B0C57E650CBC}"/>
                </a:ext>
              </a:extLst>
            </p:cNvPr>
            <p:cNvSpPr/>
            <p:nvPr userDrawn="1"/>
          </p:nvSpPr>
          <p:spPr>
            <a:xfrm>
              <a:off x="9761368" y="1"/>
              <a:ext cx="2430633" cy="1963134"/>
            </a:xfrm>
            <a:custGeom>
              <a:avLst/>
              <a:gdLst>
                <a:gd name="connsiteX0" fmla="*/ 72962 w 2430633"/>
                <a:gd name="connsiteY0" fmla="*/ 0 h 1963134"/>
                <a:gd name="connsiteX1" fmla="*/ 531131 w 2430633"/>
                <a:gd name="connsiteY1" fmla="*/ 0 h 1963134"/>
                <a:gd name="connsiteX2" fmla="*/ 520604 w 2430633"/>
                <a:gd name="connsiteY2" fmla="*/ 19395 h 1963134"/>
                <a:gd name="connsiteX3" fmla="*/ 435275 w 2430633"/>
                <a:gd name="connsiteY3" fmla="*/ 442043 h 1963134"/>
                <a:gd name="connsiteX4" fmla="*/ 1521090 w 2430633"/>
                <a:gd name="connsiteY4" fmla="*/ 1527858 h 1963134"/>
                <a:gd name="connsiteX5" fmla="*/ 2421465 w 2430633"/>
                <a:gd name="connsiteY5" fmla="*/ 1049133 h 1963134"/>
                <a:gd name="connsiteX6" fmla="*/ 2430633 w 2430633"/>
                <a:gd name="connsiteY6" fmla="*/ 1034041 h 1963134"/>
                <a:gd name="connsiteX7" fmla="*/ 2430633 w 2430633"/>
                <a:gd name="connsiteY7" fmla="*/ 1659171 h 1963134"/>
                <a:gd name="connsiteX8" fmla="*/ 2371546 w 2430633"/>
                <a:gd name="connsiteY8" fmla="*/ 1703356 h 1963134"/>
                <a:gd name="connsiteX9" fmla="*/ 1521090 w 2430633"/>
                <a:gd name="connsiteY9" fmla="*/ 1963134 h 1963134"/>
                <a:gd name="connsiteX10" fmla="*/ 0 w 2430633"/>
                <a:gd name="connsiteY10" fmla="*/ 442043 h 1963134"/>
                <a:gd name="connsiteX11" fmla="*/ 30903 w 2430633"/>
                <a:gd name="connsiteY11" fmla="*/ 135490 h 1963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30633" h="1963134">
                  <a:moveTo>
                    <a:pt x="72962" y="0"/>
                  </a:moveTo>
                  <a:lnTo>
                    <a:pt x="531131" y="0"/>
                  </a:lnTo>
                  <a:lnTo>
                    <a:pt x="520604" y="19395"/>
                  </a:lnTo>
                  <a:cubicBezTo>
                    <a:pt x="465659" y="149300"/>
                    <a:pt x="435275" y="292123"/>
                    <a:pt x="435275" y="442043"/>
                  </a:cubicBezTo>
                  <a:cubicBezTo>
                    <a:pt x="435275" y="1041722"/>
                    <a:pt x="921411" y="1527858"/>
                    <a:pt x="1521090" y="1527858"/>
                  </a:cubicBezTo>
                  <a:cubicBezTo>
                    <a:pt x="1895890" y="1527858"/>
                    <a:pt x="2226336" y="1337961"/>
                    <a:pt x="2421465" y="1049133"/>
                  </a:cubicBezTo>
                  <a:lnTo>
                    <a:pt x="2430633" y="1034041"/>
                  </a:lnTo>
                  <a:lnTo>
                    <a:pt x="2430633" y="1659171"/>
                  </a:lnTo>
                  <a:lnTo>
                    <a:pt x="2371546" y="1703356"/>
                  </a:lnTo>
                  <a:cubicBezTo>
                    <a:pt x="2128779" y="1867366"/>
                    <a:pt x="1836118" y="1963134"/>
                    <a:pt x="1521090" y="1963134"/>
                  </a:cubicBezTo>
                  <a:cubicBezTo>
                    <a:pt x="681015" y="1963134"/>
                    <a:pt x="0" y="1282118"/>
                    <a:pt x="0" y="442043"/>
                  </a:cubicBezTo>
                  <a:cubicBezTo>
                    <a:pt x="0" y="337034"/>
                    <a:pt x="10641" y="234510"/>
                    <a:pt x="30903" y="13549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240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5681CE15-9F22-BDFF-EA28-8D1C80094AEC}"/>
                </a:ext>
              </a:extLst>
            </p:cNvPr>
            <p:cNvSpPr/>
            <p:nvPr userDrawn="1"/>
          </p:nvSpPr>
          <p:spPr>
            <a:xfrm flipH="1">
              <a:off x="10577715" y="1733904"/>
              <a:ext cx="252468" cy="252468"/>
            </a:xfrm>
            <a:prstGeom prst="ellipse">
              <a:avLst/>
            </a:prstGeom>
            <a:noFill/>
            <a:ln w="6350">
              <a:solidFill>
                <a:srgbClr val="BFE8F6">
                  <a:alpha val="4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240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7C9C2EE-B74F-A44D-3F95-7DA63008CC5A}"/>
                </a:ext>
              </a:extLst>
            </p:cNvPr>
            <p:cNvSpPr/>
            <p:nvPr userDrawn="1"/>
          </p:nvSpPr>
          <p:spPr>
            <a:xfrm>
              <a:off x="10191116" y="2"/>
              <a:ext cx="2000884" cy="1531759"/>
            </a:xfrm>
            <a:custGeom>
              <a:avLst/>
              <a:gdLst>
                <a:gd name="connsiteX0" fmla="*/ 95480 w 2000884"/>
                <a:gd name="connsiteY0" fmla="*/ 0 h 1531759"/>
                <a:gd name="connsiteX1" fmla="*/ 2000884 w 2000884"/>
                <a:gd name="connsiteY1" fmla="*/ 0 h 1531759"/>
                <a:gd name="connsiteX2" fmla="*/ 2000884 w 2000884"/>
                <a:gd name="connsiteY2" fmla="*/ 1043777 h 1531759"/>
                <a:gd name="connsiteX3" fmla="*/ 1996298 w 2000884"/>
                <a:gd name="connsiteY3" fmla="*/ 1051314 h 1531759"/>
                <a:gd name="connsiteX4" fmla="*/ 1091341 w 2000884"/>
                <a:gd name="connsiteY4" fmla="*/ 1531759 h 1531759"/>
                <a:gd name="connsiteX5" fmla="*/ 0 w 2000884"/>
                <a:gd name="connsiteY5" fmla="*/ 442043 h 1531759"/>
                <a:gd name="connsiteX6" fmla="*/ 85763 w 2000884"/>
                <a:gd name="connsiteY6" fmla="*/ 17876 h 1531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00884" h="1531759">
                  <a:moveTo>
                    <a:pt x="95480" y="0"/>
                  </a:moveTo>
                  <a:lnTo>
                    <a:pt x="2000884" y="0"/>
                  </a:lnTo>
                  <a:lnTo>
                    <a:pt x="2000884" y="1043777"/>
                  </a:lnTo>
                  <a:lnTo>
                    <a:pt x="1996298" y="1051314"/>
                  </a:lnTo>
                  <a:cubicBezTo>
                    <a:pt x="1800176" y="1341180"/>
                    <a:pt x="1468048" y="1531759"/>
                    <a:pt x="1091341" y="1531759"/>
                  </a:cubicBezTo>
                  <a:cubicBezTo>
                    <a:pt x="488610" y="1531759"/>
                    <a:pt x="0" y="1043877"/>
                    <a:pt x="0" y="442043"/>
                  </a:cubicBezTo>
                  <a:cubicBezTo>
                    <a:pt x="0" y="291585"/>
                    <a:pt x="30538" y="148248"/>
                    <a:pt x="85763" y="17876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rgbClr val="342961">
                    <a:alpha val="93000"/>
                  </a:srgbClr>
                </a:gs>
                <a:gs pos="100000">
                  <a:srgbClr val="2096E8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sz="2400">
                <a:solidFill>
                  <a:schemeClr val="lt1"/>
                </a:solidFill>
                <a:sym typeface="Calibri"/>
              </a:endParaRPr>
            </a:p>
          </p:txBody>
        </p:sp>
      </p:grpSp>
      <p:sp>
        <p:nvSpPr>
          <p:cNvPr id="22" name="Google Shape;74;p15">
            <a:extLst>
              <a:ext uri="{FF2B5EF4-FFF2-40B4-BE49-F238E27FC236}">
                <a16:creationId xmlns:a16="http://schemas.microsoft.com/office/drawing/2014/main" id="{B45F3749-769E-DA54-88F0-E2FE1987124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86437" y="2112721"/>
            <a:ext cx="3494911" cy="1504604"/>
          </a:xfrm>
          <a:prstGeom prst="rect">
            <a:avLst/>
          </a:prstGeom>
        </p:spPr>
        <p:txBody>
          <a:bodyPr spcFirstLastPara="1" wrap="square" lIns="45700" tIns="18275" rIns="45700" bIns="18275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333" b="1" i="0">
                <a:latin typeface="Segoe UI" panose="020B0502040204020203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Arrow: Bent 26">
            <a:extLst>
              <a:ext uri="{FF2B5EF4-FFF2-40B4-BE49-F238E27FC236}">
                <a16:creationId xmlns:a16="http://schemas.microsoft.com/office/drawing/2014/main" id="{D87425F4-A309-21E8-AD9E-187EDDF4FC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969486" y="1314647"/>
            <a:ext cx="3528340" cy="2383591"/>
          </a:xfrm>
          <a:prstGeom prst="bentArrow">
            <a:avLst>
              <a:gd name="adj1" fmla="val 25000"/>
              <a:gd name="adj2" fmla="val 0"/>
              <a:gd name="adj3" fmla="val 25000"/>
              <a:gd name="adj4" fmla="val 12302"/>
            </a:avLst>
          </a:prstGeom>
          <a:ln w="6350">
            <a:solidFill>
              <a:schemeClr val="bg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28" name="Arrow: U-Turn 27">
            <a:extLst>
              <a:ext uri="{FF2B5EF4-FFF2-40B4-BE49-F238E27FC236}">
                <a16:creationId xmlns:a16="http://schemas.microsoft.com/office/drawing/2014/main" id="{DF180DA9-1FA8-89A2-6ADD-F9CE7474A8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498826" y="304802"/>
            <a:ext cx="597173" cy="1009845"/>
          </a:xfrm>
          <a:prstGeom prst="uturnArrow">
            <a:avLst>
              <a:gd name="adj1" fmla="val 0"/>
              <a:gd name="adj2" fmla="val 0"/>
              <a:gd name="adj3" fmla="val 0"/>
              <a:gd name="adj4" fmla="val 50000"/>
              <a:gd name="adj5" fmla="val 32964"/>
            </a:avLst>
          </a:prstGeom>
          <a:ln w="6350">
            <a:solidFill>
              <a:schemeClr val="bg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E910B89-D595-9163-C735-BEC27695F7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100116" y="6363541"/>
            <a:ext cx="0" cy="494459"/>
          </a:xfrm>
          <a:prstGeom prst="straightConnector1">
            <a:avLst/>
          </a:prstGeom>
          <a:ln w="6350">
            <a:solidFill>
              <a:schemeClr val="bg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3" name="Google Shape;84;p16">
            <a:extLst>
              <a:ext uri="{FF2B5EF4-FFF2-40B4-BE49-F238E27FC236}">
                <a16:creationId xmlns:a16="http://schemas.microsoft.com/office/drawing/2014/main" id="{8E7A2B80-0948-97B9-AC9D-301C1591AC7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842003" y="641711"/>
            <a:ext cx="4884389" cy="5721828"/>
          </a:xfrm>
          <a:prstGeom prst="roundRect">
            <a:avLst>
              <a:gd name="adj" fmla="val 3592"/>
            </a:avLst>
          </a:prstGeom>
          <a:solidFill>
            <a:srgbClr val="5D4F92">
              <a:alpha val="42000"/>
            </a:srgbClr>
          </a:solidFill>
        </p:spPr>
        <p:txBody>
          <a:bodyPr spcFirstLastPara="1" wrap="square" lIns="45700" tIns="18275" rIns="45700" bIns="18275" anchor="ctr" anchorCtr="0">
            <a:noAutofit/>
          </a:bodyPr>
          <a:lstStyle>
            <a:lvl1pPr marL="368291" lvl="0" indent="-36829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2133" b="0" i="0">
                <a:solidFill>
                  <a:schemeClr val="bg1"/>
                </a:solidFill>
                <a:latin typeface="Segoe UI" panose="020B0502040204020203" pitchFamily="34" charset="0"/>
              </a:defRPr>
            </a:lvl1pPr>
            <a:lvl2pPr marL="1219170" lvl="1" indent="-372524">
              <a:spcBef>
                <a:spcPts val="0"/>
              </a:spcBef>
              <a:spcAft>
                <a:spcPts val="0"/>
              </a:spcAft>
              <a:buSzPts val="800"/>
              <a:buChar char="○"/>
              <a:defRPr sz="1067"/>
            </a:lvl2pPr>
            <a:lvl3pPr marL="1828754" lvl="2" indent="-372524">
              <a:spcBef>
                <a:spcPts val="0"/>
              </a:spcBef>
              <a:spcAft>
                <a:spcPts val="0"/>
              </a:spcAft>
              <a:buSzPts val="800"/>
              <a:buChar char="■"/>
              <a:defRPr sz="1067"/>
            </a:lvl3pPr>
            <a:lvl4pPr marL="2438339" lvl="3" indent="-372524">
              <a:spcBef>
                <a:spcPts val="0"/>
              </a:spcBef>
              <a:spcAft>
                <a:spcPts val="0"/>
              </a:spcAft>
              <a:buSzPts val="800"/>
              <a:buChar char="●"/>
              <a:defRPr sz="1067"/>
            </a:lvl4pPr>
            <a:lvl5pPr marL="3047924" lvl="4" indent="-372524">
              <a:spcBef>
                <a:spcPts val="0"/>
              </a:spcBef>
              <a:spcAft>
                <a:spcPts val="0"/>
              </a:spcAft>
              <a:buSzPts val="800"/>
              <a:buChar char="○"/>
              <a:defRPr sz="1067"/>
            </a:lvl5pPr>
            <a:lvl6pPr marL="3657509" lvl="5" indent="-372524">
              <a:spcBef>
                <a:spcPts val="0"/>
              </a:spcBef>
              <a:spcAft>
                <a:spcPts val="0"/>
              </a:spcAft>
              <a:buSzPts val="800"/>
              <a:buChar char="■"/>
              <a:defRPr sz="1067"/>
            </a:lvl6pPr>
            <a:lvl7pPr marL="4267093" lvl="6" indent="-372524">
              <a:spcBef>
                <a:spcPts val="0"/>
              </a:spcBef>
              <a:spcAft>
                <a:spcPts val="0"/>
              </a:spcAft>
              <a:buSzPts val="800"/>
              <a:buChar char="●"/>
              <a:defRPr sz="1067"/>
            </a:lvl7pPr>
            <a:lvl8pPr marL="4876678" lvl="7" indent="-372524">
              <a:spcBef>
                <a:spcPts val="0"/>
              </a:spcBef>
              <a:spcAft>
                <a:spcPts val="0"/>
              </a:spcAft>
              <a:buSzPts val="800"/>
              <a:buChar char="○"/>
              <a:defRPr sz="1067"/>
            </a:lvl8pPr>
            <a:lvl9pPr marL="5486263" lvl="8" indent="-372524">
              <a:spcBef>
                <a:spcPts val="0"/>
              </a:spcBef>
              <a:spcAft>
                <a:spcPts val="0"/>
              </a:spcAft>
              <a:buSzPts val="800"/>
              <a:buChar char="■"/>
              <a:defRPr sz="1067"/>
            </a:lvl9pPr>
          </a:lstStyle>
          <a:p>
            <a:endParaRPr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0F4B9BB-8F9D-370C-07BF-D3A8713F9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/>
          <p:nvPr userDrawn="1"/>
        </p:nvPicPr>
        <p:blipFill rotWithShape="1">
          <a:blip r:embed="rId3">
            <a:alphaModFix amt="30000"/>
          </a:blip>
          <a:srcRect l="-565" t="-859" r="79904" b="-498"/>
          <a:stretch/>
        </p:blipFill>
        <p:spPr>
          <a:xfrm flipV="1">
            <a:off x="11015331" y="532191"/>
            <a:ext cx="1176669" cy="5793620"/>
          </a:xfrm>
          <a:custGeom>
            <a:avLst/>
            <a:gdLst>
              <a:gd name="connsiteX0" fmla="*/ 0 w 3915966"/>
              <a:gd name="connsiteY0" fmla="*/ 2085975 h 2085975"/>
              <a:gd name="connsiteX1" fmla="*/ 3915966 w 3915966"/>
              <a:gd name="connsiteY1" fmla="*/ 2085975 h 2085975"/>
              <a:gd name="connsiteX2" fmla="*/ 3915966 w 3915966"/>
              <a:gd name="connsiteY2" fmla="*/ 0 h 2085975"/>
              <a:gd name="connsiteX3" fmla="*/ 0 w 3915966"/>
              <a:gd name="connsiteY3" fmla="*/ 0 h 2085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15966" h="2085975">
                <a:moveTo>
                  <a:pt x="0" y="2085975"/>
                </a:moveTo>
                <a:lnTo>
                  <a:pt x="3915966" y="2085975"/>
                </a:lnTo>
                <a:lnTo>
                  <a:pt x="3915966" y="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1081679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3 columns Heading with 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32FAD5-E2EA-041B-4AD2-12ABAADB3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259" y="303751"/>
            <a:ext cx="8049941" cy="1609901"/>
          </a:xfrm>
        </p:spPr>
        <p:txBody>
          <a:bodyPr>
            <a:norm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16">
            <a:extLst>
              <a:ext uri="{FF2B5EF4-FFF2-40B4-BE49-F238E27FC236}">
                <a16:creationId xmlns:a16="http://schemas.microsoft.com/office/drawing/2014/main" id="{81DC6C61-7067-0E95-3CDF-F598633488D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12801" y="3004801"/>
            <a:ext cx="3412068" cy="3216084"/>
          </a:xfrm>
          <a:prstGeom prst="rect">
            <a:avLst/>
          </a:prstGeom>
          <a:solidFill>
            <a:schemeClr val="tx2">
              <a:lumMod val="10000"/>
              <a:alpha val="76000"/>
            </a:schemeClr>
          </a:solidFill>
        </p:spPr>
        <p:txBody>
          <a:bodyPr lIns="91440" tIns="45720" rIns="91440" bIns="45720"/>
          <a:lstStyle>
            <a:lvl1pPr marL="152396" indent="-152396">
              <a:spcBef>
                <a:spcPts val="533"/>
              </a:spcBef>
              <a:buClrTx/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82588" indent="-220128">
              <a:spcBef>
                <a:spcPts val="533"/>
              </a:spcBef>
              <a:buClr>
                <a:schemeClr val="bg1"/>
              </a:buClr>
              <a:buFont typeface="Helvetica" panose="020B0604020202020204" pitchFamily="34" charset="0"/>
              <a:buChar char="–"/>
              <a:defRPr sz="1467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770447" indent="-177796">
              <a:spcBef>
                <a:spcPts val="533"/>
              </a:spcBef>
              <a:buClrTx/>
              <a:buFont typeface="Courier New" panose="02070309020205020404" pitchFamily="49" charset="0"/>
              <a:buChar char="o"/>
              <a:defRPr sz="12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045607" indent="-173562">
              <a:spcBef>
                <a:spcPts val="533"/>
              </a:spcBef>
              <a:buClrTx/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16">
            <a:extLst>
              <a:ext uri="{FF2B5EF4-FFF2-40B4-BE49-F238E27FC236}">
                <a16:creationId xmlns:a16="http://schemas.microsoft.com/office/drawing/2014/main" id="{88282C3A-3227-F7B2-49D5-26F0892A6AA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98434" y="3004801"/>
            <a:ext cx="3412068" cy="3216084"/>
          </a:xfrm>
          <a:prstGeom prst="rect">
            <a:avLst/>
          </a:prstGeom>
          <a:solidFill>
            <a:schemeClr val="tx2">
              <a:lumMod val="10000"/>
              <a:alpha val="76000"/>
            </a:schemeClr>
          </a:solidFill>
        </p:spPr>
        <p:txBody>
          <a:bodyPr lIns="91440" tIns="45720" rIns="91440" bIns="45720"/>
          <a:lstStyle>
            <a:lvl1pPr marL="152396" indent="-152396">
              <a:spcBef>
                <a:spcPts val="533"/>
              </a:spcBef>
              <a:buClrTx/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82588" indent="-220128">
              <a:spcBef>
                <a:spcPts val="533"/>
              </a:spcBef>
              <a:buClr>
                <a:schemeClr val="bg1"/>
              </a:buClr>
              <a:buFont typeface="Helvetica" panose="020B0604020202020204" pitchFamily="34" charset="0"/>
              <a:buChar char="–"/>
              <a:defRPr sz="1467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821246" indent="-228594">
              <a:spcBef>
                <a:spcPts val="533"/>
              </a:spcBef>
              <a:buClrTx/>
              <a:buFont typeface="Courier New" panose="02070309020205020404" pitchFamily="49" charset="0"/>
              <a:buChar char="o"/>
              <a:defRPr lang="en-US" sz="1200" b="0" i="0" u="none" strike="noStrike" cap="none" dirty="0" smtClean="0">
                <a:solidFill>
                  <a:schemeClr val="bg1"/>
                </a:solidFill>
                <a:latin typeface="Segoe UI" panose="020B0502040204020203" pitchFamily="34" charset="0"/>
                <a:ea typeface="Arial"/>
                <a:cs typeface="Segoe UI" panose="020B0502040204020203" pitchFamily="34" charset="0"/>
                <a:sym typeface="Arial"/>
              </a:defRPr>
            </a:lvl3pPr>
            <a:lvl4pPr marL="1100639" indent="-228594">
              <a:spcBef>
                <a:spcPts val="533"/>
              </a:spcBef>
              <a:buClrTx/>
              <a:buFont typeface="Wingdings" panose="05000000000000000000" pitchFamily="2" charset="2"/>
              <a:buChar char="§"/>
              <a:defRPr lang="en-US" sz="1200" b="0" i="0" u="none" strike="noStrike" cap="none" dirty="0" smtClean="0">
                <a:solidFill>
                  <a:schemeClr val="bg1"/>
                </a:solidFill>
                <a:latin typeface="Segoe UI" panose="020B0502040204020203" pitchFamily="34" charset="0"/>
                <a:ea typeface="Arial"/>
                <a:cs typeface="Segoe UI" panose="020B0502040204020203" pitchFamily="34" charset="0"/>
                <a:sym typeface="Arial"/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marL="770447" marR="0" lvl="2" indent="-177796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Tx/>
              <a:buFont typeface="Courier New" panose="02070309020205020404" pitchFamily="49" charset="0"/>
              <a:buChar char="o"/>
            </a:pPr>
            <a:r>
              <a:rPr lang="en-US"/>
              <a:t>Third level</a:t>
            </a:r>
          </a:p>
          <a:p>
            <a:pPr marL="1045607" marR="0" lvl="3" indent="-173562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Tx/>
              <a:buFont typeface="Wingdings" panose="05000000000000000000" pitchFamily="2" charset="2"/>
              <a:buChar char="§"/>
            </a:pPr>
            <a:r>
              <a:rPr lang="en-US"/>
              <a:t>Fourth level</a:t>
            </a:r>
          </a:p>
        </p:txBody>
      </p:sp>
      <p:pic>
        <p:nvPicPr>
          <p:cNvPr id="3" name="Google Shape;427;p33">
            <a:extLst>
              <a:ext uri="{FF2B5EF4-FFF2-40B4-BE49-F238E27FC236}">
                <a16:creationId xmlns:a16="http://schemas.microsoft.com/office/drawing/2014/main" id="{C8229B51-20E4-A966-D837-D087693D42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/>
          <p:nvPr userDrawn="1"/>
        </p:nvPicPr>
        <p:blipFill rotWithShape="1">
          <a:blip r:embed="rId2">
            <a:alphaModFix amt="23000"/>
          </a:blip>
          <a:srcRect r="33453" b="13524"/>
          <a:stretch/>
        </p:blipFill>
        <p:spPr>
          <a:xfrm>
            <a:off x="6504258" y="5"/>
            <a:ext cx="5687749" cy="6857996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268;p27">
            <a:extLst>
              <a:ext uri="{FF2B5EF4-FFF2-40B4-BE49-F238E27FC236}">
                <a16:creationId xmlns:a16="http://schemas.microsoft.com/office/drawing/2014/main" id="{8A08F24F-DB8A-F7C8-F033-7995C8245ABE}"/>
              </a:ext>
            </a:extLst>
          </p:cNvPr>
          <p:cNvSpPr/>
          <p:nvPr userDrawn="1"/>
        </p:nvSpPr>
        <p:spPr>
          <a:xfrm>
            <a:off x="7266888" y="6534431"/>
            <a:ext cx="4794400" cy="1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200" tIns="28600" rIns="57200" bIns="28600" anchor="t" anchorCtr="0">
            <a:no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67" b="0" i="0">
                <a:solidFill>
                  <a:schemeClr val="lt1"/>
                </a:solidFill>
                <a:latin typeface="Segoe UI" panose="020B0502040204020203" pitchFamily="34" charset="0"/>
                <a:ea typeface="Helvetica Neue"/>
                <a:cs typeface="Helvetica Neue"/>
                <a:sym typeface="Helvetica Neue"/>
              </a:rPr>
              <a:pPr marL="0" marR="0" lvl="0" indent="0" algn="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667" b="0" i="0">
              <a:solidFill>
                <a:schemeClr val="lt1"/>
              </a:solidFill>
              <a:latin typeface="Segoe UI" panose="020B0502040204020203" pitchFamily="34" charset="0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7" name="Google Shape;67;p15">
            <a:extLst>
              <a:ext uri="{FF2B5EF4-FFF2-40B4-BE49-F238E27FC236}">
                <a16:creationId xmlns:a16="http://schemas.microsoft.com/office/drawing/2014/main" id="{AA9EDD6A-49D7-E8A9-873E-F8B4360208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840271" y="6377215"/>
            <a:ext cx="11350800" cy="0"/>
          </a:xfrm>
          <a:prstGeom prst="straightConnector1">
            <a:avLst/>
          </a:prstGeom>
          <a:noFill/>
          <a:ln w="12700" cap="flat" cmpd="sng">
            <a:solidFill>
              <a:srgbClr val="627597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4FC0406-3C62-5882-D404-69475A81FA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" y="5840774"/>
            <a:ext cx="721737" cy="1017228"/>
          </a:xfrm>
          <a:custGeom>
            <a:avLst/>
            <a:gdLst>
              <a:gd name="connsiteX0" fmla="*/ 0 w 541303"/>
              <a:gd name="connsiteY0" fmla="*/ 0 h 762921"/>
              <a:gd name="connsiteX1" fmla="*/ 16117 w 541303"/>
              <a:gd name="connsiteY1" fmla="*/ 1622 h 762921"/>
              <a:gd name="connsiteX2" fmla="*/ 541303 w 541303"/>
              <a:gd name="connsiteY2" fmla="*/ 645044 h 762921"/>
              <a:gd name="connsiteX3" fmla="*/ 529402 w 541303"/>
              <a:gd name="connsiteY3" fmla="*/ 762921 h 762921"/>
              <a:gd name="connsiteX4" fmla="*/ 0 w 541303"/>
              <a:gd name="connsiteY4" fmla="*/ 762921 h 762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1303" h="762921">
                <a:moveTo>
                  <a:pt x="0" y="0"/>
                </a:moveTo>
                <a:lnTo>
                  <a:pt x="16117" y="1622"/>
                </a:lnTo>
                <a:cubicBezTo>
                  <a:pt x="315840" y="62863"/>
                  <a:pt x="541303" y="327663"/>
                  <a:pt x="541303" y="645044"/>
                </a:cubicBezTo>
                <a:lnTo>
                  <a:pt x="529402" y="762921"/>
                </a:lnTo>
                <a:lnTo>
                  <a:pt x="0" y="762921"/>
                </a:lnTo>
                <a:close/>
              </a:path>
            </a:pathLst>
          </a:custGeom>
          <a:gradFill>
            <a:gsLst>
              <a:gs pos="0">
                <a:srgbClr val="8661C5"/>
              </a:gs>
              <a:gs pos="100000">
                <a:srgbClr val="161828">
                  <a:alpha val="74901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57200" tIns="28600" rIns="57200" bIns="286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67" b="0" i="0">
              <a:solidFill>
                <a:schemeClr val="lt1"/>
              </a:solidFill>
              <a:latin typeface="Segoe UI" panose="020B0502040204020203" pitchFamily="34" charset="0"/>
              <a:ea typeface="Calibri"/>
              <a:cs typeface="Calibri"/>
              <a:sym typeface="Calibri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0FBAC10-CD6D-92E6-F9D3-80C03EB8D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12800" y="2886383"/>
            <a:ext cx="487680" cy="365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33CF435-BD73-9057-1DF0-D1AE9AE57F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93600" y="2886383"/>
            <a:ext cx="487680" cy="365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2" name="Text Placeholder 25">
            <a:extLst>
              <a:ext uri="{FF2B5EF4-FFF2-40B4-BE49-F238E27FC236}">
                <a16:creationId xmlns:a16="http://schemas.microsoft.com/office/drawing/2014/main" id="{9EDF28A7-3BD8-0845-6A9B-8F4CCD7898B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12800" y="2227201"/>
            <a:ext cx="3412067" cy="589001"/>
          </a:xfrm>
          <a:prstGeom prst="rect">
            <a:avLst/>
          </a:prstGeo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25">
            <a:extLst>
              <a:ext uri="{FF2B5EF4-FFF2-40B4-BE49-F238E27FC236}">
                <a16:creationId xmlns:a16="http://schemas.microsoft.com/office/drawing/2014/main" id="{270C2CFF-0BDA-A5D0-BA09-A656A49A4C2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398435" y="2227201"/>
            <a:ext cx="3412067" cy="589001"/>
          </a:xfrm>
          <a:prstGeom prst="rect">
            <a:avLst/>
          </a:prstGeo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25">
            <a:extLst>
              <a:ext uri="{FF2B5EF4-FFF2-40B4-BE49-F238E27FC236}">
                <a16:creationId xmlns:a16="http://schemas.microsoft.com/office/drawing/2014/main" id="{BAD2288A-02B6-0978-10B3-48D20305A72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984067" y="2227201"/>
            <a:ext cx="3412067" cy="589001"/>
          </a:xfrm>
          <a:prstGeom prst="rect">
            <a:avLst/>
          </a:prstGeo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C331814E-904A-B84C-A5F3-4919952703C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984066" y="3004801"/>
            <a:ext cx="3412068" cy="3216084"/>
          </a:xfrm>
          <a:prstGeom prst="rect">
            <a:avLst/>
          </a:prstGeom>
          <a:solidFill>
            <a:schemeClr val="tx2">
              <a:lumMod val="10000"/>
              <a:alpha val="76000"/>
            </a:schemeClr>
          </a:solidFill>
        </p:spPr>
        <p:txBody>
          <a:bodyPr lIns="91440" tIns="45720" rIns="91440" bIns="45720"/>
          <a:lstStyle>
            <a:lvl1pPr marL="152396" indent="-152396">
              <a:spcBef>
                <a:spcPts val="533"/>
              </a:spcBef>
              <a:buClrTx/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82588" indent="-220128">
              <a:spcBef>
                <a:spcPts val="533"/>
              </a:spcBef>
              <a:buClr>
                <a:schemeClr val="bg1"/>
              </a:buClr>
              <a:buFont typeface="Helvetica" panose="020B0604020202020204" pitchFamily="34" charset="0"/>
              <a:buChar char="–"/>
              <a:defRPr sz="1467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821246" indent="-228594">
              <a:spcBef>
                <a:spcPts val="533"/>
              </a:spcBef>
              <a:buClrTx/>
              <a:buFont typeface="Courier New" panose="02070309020205020404" pitchFamily="49" charset="0"/>
              <a:buChar char="o"/>
              <a:defRPr lang="en-US" sz="1200" b="0" i="0" u="none" strike="noStrike" cap="none" dirty="0" smtClean="0">
                <a:solidFill>
                  <a:schemeClr val="bg1"/>
                </a:solidFill>
                <a:latin typeface="Segoe UI" panose="020B0502040204020203" pitchFamily="34" charset="0"/>
                <a:ea typeface="Arial"/>
                <a:cs typeface="Segoe UI" panose="020B0502040204020203" pitchFamily="34" charset="0"/>
                <a:sym typeface="Arial"/>
              </a:defRPr>
            </a:lvl3pPr>
            <a:lvl4pPr marL="1100639" indent="-228594">
              <a:spcBef>
                <a:spcPts val="533"/>
              </a:spcBef>
              <a:buClrTx/>
              <a:buFont typeface="Wingdings" panose="05000000000000000000" pitchFamily="2" charset="2"/>
              <a:buChar char="§"/>
              <a:defRPr lang="en-US" sz="1200" b="0" i="0" u="none" strike="noStrike" cap="none" dirty="0" smtClean="0">
                <a:solidFill>
                  <a:schemeClr val="bg1"/>
                </a:solidFill>
                <a:latin typeface="Segoe UI" panose="020B0502040204020203" pitchFamily="34" charset="0"/>
                <a:ea typeface="Arial"/>
                <a:cs typeface="Segoe UI" panose="020B0502040204020203" pitchFamily="34" charset="0"/>
                <a:sym typeface="Arial"/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marL="770447" marR="0" lvl="2" indent="-177796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Tx/>
              <a:buFont typeface="Courier New" panose="02070309020205020404" pitchFamily="49" charset="0"/>
              <a:buChar char="o"/>
            </a:pPr>
            <a:r>
              <a:rPr lang="en-US"/>
              <a:t>Third level</a:t>
            </a:r>
          </a:p>
          <a:p>
            <a:pPr marL="1045607" marR="0" lvl="3" indent="-173562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Tx/>
              <a:buFont typeface="Wingdings" panose="05000000000000000000" pitchFamily="2" charset="2"/>
              <a:buChar char="§"/>
            </a:pPr>
            <a:r>
              <a:rPr lang="en-US"/>
              <a:t>Fourth level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CC4E536-4F94-CF7D-168D-596F412782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964800" y="2886383"/>
            <a:ext cx="487680" cy="365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8" name="Google Shape;56;p14">
            <a:extLst>
              <a:ext uri="{FF2B5EF4-FFF2-40B4-BE49-F238E27FC236}">
                <a16:creationId xmlns:a16="http://schemas.microsoft.com/office/drawing/2014/main" id="{0E625D50-3CF5-1413-1F11-69D5C232E3C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 userDrawn="1"/>
        </p:nvSpPr>
        <p:spPr>
          <a:xfrm>
            <a:off x="789259" y="6534431"/>
            <a:ext cx="4794400" cy="1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200" tIns="28600" rIns="57200" bIns="2860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7" b="0" i="0" u="none" strike="noStrike" cap="none">
                <a:solidFill>
                  <a:srgbClr val="627597"/>
                </a:solidFill>
                <a:latin typeface="Segoe UI" panose="020B0502040204020203" pitchFamily="34" charset="0"/>
                <a:ea typeface="Helvetica Neue"/>
                <a:cs typeface="Helvetica Neue"/>
                <a:sym typeface="Helvetica Neue"/>
              </a:rPr>
              <a:t>Accelerate Developer Productivity L100</a:t>
            </a:r>
            <a:endParaRPr sz="933" b="0" i="0"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250593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3 columns with 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427;p33">
            <a:extLst>
              <a:ext uri="{FF2B5EF4-FFF2-40B4-BE49-F238E27FC236}">
                <a16:creationId xmlns:a16="http://schemas.microsoft.com/office/drawing/2014/main" id="{C8229B51-20E4-A966-D837-D087693D42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/>
          <p:nvPr userDrawn="1"/>
        </p:nvPicPr>
        <p:blipFill rotWithShape="1">
          <a:blip r:embed="rId2">
            <a:alphaModFix amt="23000"/>
          </a:blip>
          <a:srcRect r="33453" b="13524"/>
          <a:stretch/>
        </p:blipFill>
        <p:spPr>
          <a:xfrm>
            <a:off x="6504258" y="5"/>
            <a:ext cx="5687749" cy="685799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A32FAD5-E2EA-041B-4AD2-12ABAADB3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260" y="303751"/>
            <a:ext cx="7958017" cy="1609901"/>
          </a:xfrm>
        </p:spPr>
        <p:txBody>
          <a:bodyPr>
            <a:norm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16">
            <a:extLst>
              <a:ext uri="{FF2B5EF4-FFF2-40B4-BE49-F238E27FC236}">
                <a16:creationId xmlns:a16="http://schemas.microsoft.com/office/drawing/2014/main" id="{81DC6C61-7067-0E95-3CDF-F598633488D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12801" y="2336801"/>
            <a:ext cx="3412068" cy="3884084"/>
          </a:xfrm>
          <a:prstGeom prst="rect">
            <a:avLst/>
          </a:prstGeom>
          <a:solidFill>
            <a:schemeClr val="tx2">
              <a:lumMod val="10000"/>
              <a:alpha val="76000"/>
            </a:schemeClr>
          </a:solidFill>
        </p:spPr>
        <p:txBody>
          <a:bodyPr lIns="91440" tIns="45720" rIns="91440" bIns="45720"/>
          <a:lstStyle>
            <a:lvl1pPr marL="152396" indent="-152396">
              <a:spcBef>
                <a:spcPts val="533"/>
              </a:spcBef>
              <a:buClrTx/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82588" indent="-220128">
              <a:spcBef>
                <a:spcPts val="533"/>
              </a:spcBef>
              <a:buClr>
                <a:schemeClr val="bg1"/>
              </a:buClr>
              <a:buFont typeface="Helvetica" panose="020B0604020202020204" pitchFamily="34" charset="0"/>
              <a:buChar char="–"/>
              <a:defRPr sz="1467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770447" indent="-177796">
              <a:spcBef>
                <a:spcPts val="533"/>
              </a:spcBef>
              <a:buClrTx/>
              <a:buFont typeface="Courier New" panose="02070309020205020404" pitchFamily="49" charset="0"/>
              <a:buChar char="o"/>
              <a:defRPr sz="12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045607" indent="-173562">
              <a:spcBef>
                <a:spcPts val="533"/>
              </a:spcBef>
              <a:buClrTx/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16">
            <a:extLst>
              <a:ext uri="{FF2B5EF4-FFF2-40B4-BE49-F238E27FC236}">
                <a16:creationId xmlns:a16="http://schemas.microsoft.com/office/drawing/2014/main" id="{88282C3A-3227-F7B2-49D5-26F0892A6AA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98434" y="2336801"/>
            <a:ext cx="3412068" cy="3884084"/>
          </a:xfrm>
          <a:prstGeom prst="rect">
            <a:avLst/>
          </a:prstGeom>
          <a:solidFill>
            <a:schemeClr val="tx2">
              <a:lumMod val="10000"/>
              <a:alpha val="76000"/>
            </a:schemeClr>
          </a:solidFill>
        </p:spPr>
        <p:txBody>
          <a:bodyPr lIns="91440" tIns="45720" rIns="91440" bIns="45720"/>
          <a:lstStyle>
            <a:lvl1pPr marL="152396" indent="-152396">
              <a:spcBef>
                <a:spcPts val="533"/>
              </a:spcBef>
              <a:buClrTx/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82588" indent="-220128">
              <a:spcBef>
                <a:spcPts val="533"/>
              </a:spcBef>
              <a:buClr>
                <a:schemeClr val="bg1"/>
              </a:buClr>
              <a:buFont typeface="Helvetica" panose="020B0604020202020204" pitchFamily="34" charset="0"/>
              <a:buChar char="–"/>
              <a:defRPr sz="1467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821246" indent="-228594">
              <a:spcBef>
                <a:spcPts val="533"/>
              </a:spcBef>
              <a:buClrTx/>
              <a:buFont typeface="Courier New" panose="02070309020205020404" pitchFamily="49" charset="0"/>
              <a:buChar char="o"/>
              <a:defRPr lang="en-US" sz="1200" b="0" i="0" u="none" strike="noStrike" cap="none" dirty="0" smtClean="0">
                <a:solidFill>
                  <a:schemeClr val="bg1"/>
                </a:solidFill>
                <a:latin typeface="Segoe UI" panose="020B0502040204020203" pitchFamily="34" charset="0"/>
                <a:ea typeface="Arial"/>
                <a:cs typeface="Segoe UI" panose="020B0502040204020203" pitchFamily="34" charset="0"/>
                <a:sym typeface="Arial"/>
              </a:defRPr>
            </a:lvl3pPr>
            <a:lvl4pPr marL="1100639" indent="-228594">
              <a:spcBef>
                <a:spcPts val="533"/>
              </a:spcBef>
              <a:buClrTx/>
              <a:buFont typeface="Wingdings" panose="05000000000000000000" pitchFamily="2" charset="2"/>
              <a:buChar char="§"/>
              <a:defRPr lang="en-US" sz="1200" b="0" i="0" u="none" strike="noStrike" cap="none" dirty="0" smtClean="0">
                <a:solidFill>
                  <a:schemeClr val="bg1"/>
                </a:solidFill>
                <a:latin typeface="Segoe UI" panose="020B0502040204020203" pitchFamily="34" charset="0"/>
                <a:ea typeface="Arial"/>
                <a:cs typeface="Segoe UI" panose="020B0502040204020203" pitchFamily="34" charset="0"/>
                <a:sym typeface="Arial"/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marL="770447" marR="0" lvl="2" indent="-177796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Tx/>
              <a:buFont typeface="Courier New" panose="02070309020205020404" pitchFamily="49" charset="0"/>
              <a:buChar char="o"/>
            </a:pPr>
            <a:r>
              <a:rPr lang="en-US"/>
              <a:t>Third level</a:t>
            </a:r>
          </a:p>
          <a:p>
            <a:pPr marL="1045607" marR="0" lvl="3" indent="-173562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Tx/>
              <a:buFont typeface="Wingdings" panose="05000000000000000000" pitchFamily="2" charset="2"/>
              <a:buChar char="§"/>
            </a:pPr>
            <a:r>
              <a:rPr lang="en-US"/>
              <a:t>Fourth level</a:t>
            </a:r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C331814E-904A-B84C-A5F3-4919952703C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984066" y="2336801"/>
            <a:ext cx="3412068" cy="3884084"/>
          </a:xfrm>
          <a:prstGeom prst="rect">
            <a:avLst/>
          </a:prstGeom>
          <a:solidFill>
            <a:schemeClr val="tx2">
              <a:lumMod val="10000"/>
              <a:alpha val="76000"/>
            </a:schemeClr>
          </a:solidFill>
        </p:spPr>
        <p:txBody>
          <a:bodyPr lIns="91440" tIns="45720" rIns="91440" bIns="45720"/>
          <a:lstStyle>
            <a:lvl1pPr marL="152396" indent="-152396">
              <a:spcBef>
                <a:spcPts val="533"/>
              </a:spcBef>
              <a:buClrTx/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82588" indent="-220128">
              <a:spcBef>
                <a:spcPts val="533"/>
              </a:spcBef>
              <a:buClr>
                <a:schemeClr val="bg1"/>
              </a:buClr>
              <a:buFont typeface="Helvetica" panose="020B0604020202020204" pitchFamily="34" charset="0"/>
              <a:buChar char="–"/>
              <a:defRPr sz="1467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821246" indent="-228594">
              <a:spcBef>
                <a:spcPts val="533"/>
              </a:spcBef>
              <a:buClrTx/>
              <a:buFont typeface="Courier New" panose="02070309020205020404" pitchFamily="49" charset="0"/>
              <a:buChar char="o"/>
              <a:defRPr lang="en-US" sz="1200" b="0" i="0" u="none" strike="noStrike" cap="none" dirty="0" smtClean="0">
                <a:solidFill>
                  <a:schemeClr val="bg1"/>
                </a:solidFill>
                <a:latin typeface="Segoe UI" panose="020B0502040204020203" pitchFamily="34" charset="0"/>
                <a:ea typeface="Arial"/>
                <a:cs typeface="Segoe UI" panose="020B0502040204020203" pitchFamily="34" charset="0"/>
                <a:sym typeface="Arial"/>
              </a:defRPr>
            </a:lvl3pPr>
            <a:lvl4pPr marL="1100639" indent="-228594">
              <a:spcBef>
                <a:spcPts val="533"/>
              </a:spcBef>
              <a:buClrTx/>
              <a:buFont typeface="Wingdings" panose="05000000000000000000" pitchFamily="2" charset="2"/>
              <a:buChar char="§"/>
              <a:defRPr lang="en-US" sz="1200" b="0" i="0" u="none" strike="noStrike" cap="none" dirty="0" smtClean="0">
                <a:solidFill>
                  <a:schemeClr val="bg1"/>
                </a:solidFill>
                <a:latin typeface="Segoe UI" panose="020B0502040204020203" pitchFamily="34" charset="0"/>
                <a:ea typeface="Arial"/>
                <a:cs typeface="Segoe UI" panose="020B0502040204020203" pitchFamily="34" charset="0"/>
                <a:sym typeface="Arial"/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marL="770447" marR="0" lvl="2" indent="-177796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Tx/>
              <a:buFont typeface="Courier New" panose="02070309020205020404" pitchFamily="49" charset="0"/>
              <a:buChar char="o"/>
            </a:pPr>
            <a:r>
              <a:rPr lang="en-US"/>
              <a:t>Third level</a:t>
            </a:r>
          </a:p>
          <a:p>
            <a:pPr marL="1045607" marR="0" lvl="3" indent="-173562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Tx/>
              <a:buFont typeface="Wingdings" panose="05000000000000000000" pitchFamily="2" charset="2"/>
              <a:buChar char="§"/>
            </a:pPr>
            <a:r>
              <a:rPr lang="en-US"/>
              <a:t>Fourth level</a:t>
            </a:r>
          </a:p>
        </p:txBody>
      </p:sp>
      <p:sp>
        <p:nvSpPr>
          <p:cNvPr id="5" name="Google Shape;268;p27">
            <a:extLst>
              <a:ext uri="{FF2B5EF4-FFF2-40B4-BE49-F238E27FC236}">
                <a16:creationId xmlns:a16="http://schemas.microsoft.com/office/drawing/2014/main" id="{8A08F24F-DB8A-F7C8-F033-7995C8245ABE}"/>
              </a:ext>
            </a:extLst>
          </p:cNvPr>
          <p:cNvSpPr/>
          <p:nvPr userDrawn="1"/>
        </p:nvSpPr>
        <p:spPr>
          <a:xfrm>
            <a:off x="7266888" y="6534431"/>
            <a:ext cx="4794400" cy="1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200" tIns="28600" rIns="57200" bIns="28600" anchor="t" anchorCtr="0">
            <a:no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67" b="0" i="0">
                <a:solidFill>
                  <a:schemeClr val="lt1"/>
                </a:solidFill>
                <a:latin typeface="Segoe UI" panose="020B0502040204020203" pitchFamily="34" charset="0"/>
                <a:ea typeface="Helvetica Neue"/>
                <a:cs typeface="Helvetica Neue"/>
                <a:sym typeface="Helvetica Neue"/>
              </a:rPr>
              <a:pPr marL="0" marR="0" lvl="0" indent="0" algn="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667" b="0" i="0">
              <a:solidFill>
                <a:schemeClr val="lt1"/>
              </a:solidFill>
              <a:latin typeface="Segoe UI" panose="020B0502040204020203" pitchFamily="34" charset="0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7" name="Google Shape;67;p15">
            <a:extLst>
              <a:ext uri="{FF2B5EF4-FFF2-40B4-BE49-F238E27FC236}">
                <a16:creationId xmlns:a16="http://schemas.microsoft.com/office/drawing/2014/main" id="{AA9EDD6A-49D7-E8A9-873E-F8B4360208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840271" y="6377215"/>
            <a:ext cx="11350800" cy="0"/>
          </a:xfrm>
          <a:prstGeom prst="straightConnector1">
            <a:avLst/>
          </a:prstGeom>
          <a:noFill/>
          <a:ln w="12700" cap="flat" cmpd="sng">
            <a:solidFill>
              <a:srgbClr val="627597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826E06BC-38D1-2DED-0782-BB4144B1EB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" y="5840774"/>
            <a:ext cx="721737" cy="1017228"/>
          </a:xfrm>
          <a:custGeom>
            <a:avLst/>
            <a:gdLst>
              <a:gd name="connsiteX0" fmla="*/ 0 w 541303"/>
              <a:gd name="connsiteY0" fmla="*/ 0 h 762921"/>
              <a:gd name="connsiteX1" fmla="*/ 16117 w 541303"/>
              <a:gd name="connsiteY1" fmla="*/ 1622 h 762921"/>
              <a:gd name="connsiteX2" fmla="*/ 541303 w 541303"/>
              <a:gd name="connsiteY2" fmla="*/ 645044 h 762921"/>
              <a:gd name="connsiteX3" fmla="*/ 529402 w 541303"/>
              <a:gd name="connsiteY3" fmla="*/ 762921 h 762921"/>
              <a:gd name="connsiteX4" fmla="*/ 0 w 541303"/>
              <a:gd name="connsiteY4" fmla="*/ 762921 h 762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1303" h="762921">
                <a:moveTo>
                  <a:pt x="0" y="0"/>
                </a:moveTo>
                <a:lnTo>
                  <a:pt x="16117" y="1622"/>
                </a:lnTo>
                <a:cubicBezTo>
                  <a:pt x="315840" y="62863"/>
                  <a:pt x="541303" y="327663"/>
                  <a:pt x="541303" y="645044"/>
                </a:cubicBezTo>
                <a:lnTo>
                  <a:pt x="529402" y="762921"/>
                </a:lnTo>
                <a:lnTo>
                  <a:pt x="0" y="762921"/>
                </a:lnTo>
                <a:close/>
              </a:path>
            </a:pathLst>
          </a:custGeom>
          <a:gradFill>
            <a:gsLst>
              <a:gs pos="0">
                <a:srgbClr val="8661C5"/>
              </a:gs>
              <a:gs pos="100000">
                <a:srgbClr val="161828">
                  <a:alpha val="74901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57200" tIns="28600" rIns="57200" bIns="286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67" b="0" i="0">
              <a:solidFill>
                <a:schemeClr val="lt1"/>
              </a:solidFill>
              <a:latin typeface="Segoe UI" panose="020B0502040204020203" pitchFamily="34" charset="0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56;p14">
            <a:extLst>
              <a:ext uri="{FF2B5EF4-FFF2-40B4-BE49-F238E27FC236}">
                <a16:creationId xmlns:a16="http://schemas.microsoft.com/office/drawing/2014/main" id="{9AF536AB-4662-4FC6-EB05-E96ACDCB856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 userDrawn="1"/>
        </p:nvSpPr>
        <p:spPr>
          <a:xfrm>
            <a:off x="789259" y="6534431"/>
            <a:ext cx="4794400" cy="1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200" tIns="28600" rIns="57200" bIns="2860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7" b="0" i="0" u="none" strike="noStrike" cap="none">
                <a:solidFill>
                  <a:srgbClr val="627597"/>
                </a:solidFill>
                <a:latin typeface="Segoe UI" panose="020B0502040204020203" pitchFamily="34" charset="0"/>
                <a:ea typeface="Helvetica Neue"/>
                <a:cs typeface="Helvetica Neue"/>
                <a:sym typeface="Helvetica Neue"/>
              </a:rPr>
              <a:t>Accelerate Developer Productivity L100</a:t>
            </a:r>
            <a:endParaRPr sz="933" b="0" i="0"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612854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lumns Heading with 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427;p33">
            <a:extLst>
              <a:ext uri="{FF2B5EF4-FFF2-40B4-BE49-F238E27FC236}">
                <a16:creationId xmlns:a16="http://schemas.microsoft.com/office/drawing/2014/main" id="{C8229B51-20E4-A966-D837-D087693D42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/>
          <p:nvPr userDrawn="1"/>
        </p:nvPicPr>
        <p:blipFill rotWithShape="1">
          <a:blip r:embed="rId2">
            <a:alphaModFix amt="23000"/>
          </a:blip>
          <a:srcRect r="33453" b="13524"/>
          <a:stretch/>
        </p:blipFill>
        <p:spPr>
          <a:xfrm>
            <a:off x="6504258" y="5"/>
            <a:ext cx="5687749" cy="685799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A32FAD5-E2EA-041B-4AD2-12ABAADB3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800" y="303751"/>
            <a:ext cx="8026400" cy="1609901"/>
          </a:xfrm>
        </p:spPr>
        <p:txBody>
          <a:bodyPr>
            <a:norm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25">
            <a:extLst>
              <a:ext uri="{FF2B5EF4-FFF2-40B4-BE49-F238E27FC236}">
                <a16:creationId xmlns:a16="http://schemas.microsoft.com/office/drawing/2014/main" id="{9EDF28A7-3BD8-0845-6A9B-8F4CCD7898B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12800" y="2227201"/>
            <a:ext cx="5112715" cy="589001"/>
          </a:xfrm>
          <a:prstGeom prst="rect">
            <a:avLst/>
          </a:prstGeo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16">
            <a:extLst>
              <a:ext uri="{FF2B5EF4-FFF2-40B4-BE49-F238E27FC236}">
                <a16:creationId xmlns:a16="http://schemas.microsoft.com/office/drawing/2014/main" id="{81DC6C61-7067-0E95-3CDF-F598633488D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12801" y="3004801"/>
            <a:ext cx="5112716" cy="3216084"/>
          </a:xfrm>
          <a:prstGeom prst="rect">
            <a:avLst/>
          </a:prstGeom>
          <a:solidFill>
            <a:schemeClr val="tx2">
              <a:lumMod val="10000"/>
              <a:alpha val="76000"/>
            </a:schemeClr>
          </a:solidFill>
        </p:spPr>
        <p:txBody>
          <a:bodyPr lIns="91440" tIns="45720" rIns="91440" bIns="45720"/>
          <a:lstStyle>
            <a:lvl1pPr marL="152396" indent="-152396">
              <a:spcBef>
                <a:spcPts val="533"/>
              </a:spcBef>
              <a:buClrTx/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82588" indent="-220128">
              <a:spcBef>
                <a:spcPts val="533"/>
              </a:spcBef>
              <a:buClr>
                <a:schemeClr val="bg1"/>
              </a:buClr>
              <a:buFont typeface="Helvetica" panose="020B0604020202020204" pitchFamily="34" charset="0"/>
              <a:buChar char="–"/>
              <a:defRPr sz="1467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770447" indent="-177796">
              <a:spcBef>
                <a:spcPts val="533"/>
              </a:spcBef>
              <a:buClrTx/>
              <a:buFont typeface="Courier New" panose="02070309020205020404" pitchFamily="49" charset="0"/>
              <a:buChar char="o"/>
              <a:defRPr sz="12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045607" indent="-173562">
              <a:spcBef>
                <a:spcPts val="533"/>
              </a:spcBef>
              <a:buClrTx/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25">
            <a:extLst>
              <a:ext uri="{FF2B5EF4-FFF2-40B4-BE49-F238E27FC236}">
                <a16:creationId xmlns:a16="http://schemas.microsoft.com/office/drawing/2014/main" id="{270C2CFF-0BDA-A5D0-BA09-A656A49A4C2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84329" y="2227201"/>
            <a:ext cx="5112713" cy="589001"/>
          </a:xfrm>
          <a:prstGeom prst="rect">
            <a:avLst/>
          </a:prstGeo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16">
            <a:extLst>
              <a:ext uri="{FF2B5EF4-FFF2-40B4-BE49-F238E27FC236}">
                <a16:creationId xmlns:a16="http://schemas.microsoft.com/office/drawing/2014/main" id="{88282C3A-3227-F7B2-49D5-26F0892A6AA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284328" y="3004801"/>
            <a:ext cx="5112715" cy="3216084"/>
          </a:xfrm>
          <a:prstGeom prst="rect">
            <a:avLst/>
          </a:prstGeom>
          <a:solidFill>
            <a:schemeClr val="tx2">
              <a:lumMod val="10000"/>
              <a:alpha val="76000"/>
            </a:schemeClr>
          </a:solidFill>
        </p:spPr>
        <p:txBody>
          <a:bodyPr lIns="91440" tIns="45720" rIns="91440" bIns="45720"/>
          <a:lstStyle>
            <a:lvl1pPr marL="152396" indent="-152396">
              <a:spcBef>
                <a:spcPts val="533"/>
              </a:spcBef>
              <a:buClrTx/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82588" indent="-220128">
              <a:spcBef>
                <a:spcPts val="533"/>
              </a:spcBef>
              <a:buClr>
                <a:schemeClr val="bg1"/>
              </a:buClr>
              <a:buFont typeface="Helvetica" panose="020B0604020202020204" pitchFamily="34" charset="0"/>
              <a:buChar char="–"/>
              <a:defRPr sz="1467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821246" indent="-228594">
              <a:spcBef>
                <a:spcPts val="533"/>
              </a:spcBef>
              <a:buClrTx/>
              <a:buFont typeface="Courier New" panose="02070309020205020404" pitchFamily="49" charset="0"/>
              <a:buChar char="o"/>
              <a:defRPr lang="en-US" sz="1200" b="0" i="0" u="none" strike="noStrike" cap="none" dirty="0" smtClean="0">
                <a:solidFill>
                  <a:schemeClr val="bg1"/>
                </a:solidFill>
                <a:latin typeface="Segoe UI" panose="020B0502040204020203" pitchFamily="34" charset="0"/>
                <a:ea typeface="Arial"/>
                <a:cs typeface="Segoe UI" panose="020B0502040204020203" pitchFamily="34" charset="0"/>
                <a:sym typeface="Arial"/>
              </a:defRPr>
            </a:lvl3pPr>
            <a:lvl4pPr marL="1100639" indent="-228594">
              <a:spcBef>
                <a:spcPts val="533"/>
              </a:spcBef>
              <a:buClrTx/>
              <a:buFont typeface="Wingdings" panose="05000000000000000000" pitchFamily="2" charset="2"/>
              <a:buChar char="§"/>
              <a:defRPr lang="en-US" sz="1200" b="0" i="0" u="none" strike="noStrike" cap="none" dirty="0" smtClean="0">
                <a:solidFill>
                  <a:schemeClr val="bg1"/>
                </a:solidFill>
                <a:latin typeface="Segoe UI" panose="020B0502040204020203" pitchFamily="34" charset="0"/>
                <a:ea typeface="Arial"/>
                <a:cs typeface="Segoe UI" panose="020B0502040204020203" pitchFamily="34" charset="0"/>
                <a:sym typeface="Arial"/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marL="770447" marR="0" lvl="2" indent="-177796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Tx/>
              <a:buFont typeface="Courier New" panose="02070309020205020404" pitchFamily="49" charset="0"/>
              <a:buChar char="o"/>
            </a:pPr>
            <a:r>
              <a:rPr lang="en-US"/>
              <a:t>Third level</a:t>
            </a:r>
          </a:p>
          <a:p>
            <a:pPr marL="1045607" marR="0" lvl="3" indent="-173562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Tx/>
              <a:buFont typeface="Wingdings" panose="05000000000000000000" pitchFamily="2" charset="2"/>
              <a:buChar char="§"/>
            </a:pPr>
            <a:r>
              <a:rPr lang="en-US"/>
              <a:t>Fourth level</a:t>
            </a:r>
          </a:p>
        </p:txBody>
      </p:sp>
      <p:sp>
        <p:nvSpPr>
          <p:cNvPr id="5" name="Google Shape;268;p27">
            <a:extLst>
              <a:ext uri="{FF2B5EF4-FFF2-40B4-BE49-F238E27FC236}">
                <a16:creationId xmlns:a16="http://schemas.microsoft.com/office/drawing/2014/main" id="{8A08F24F-DB8A-F7C8-F033-7995C8245ABE}"/>
              </a:ext>
            </a:extLst>
          </p:cNvPr>
          <p:cNvSpPr/>
          <p:nvPr userDrawn="1"/>
        </p:nvSpPr>
        <p:spPr>
          <a:xfrm>
            <a:off x="7266888" y="6534431"/>
            <a:ext cx="4794400" cy="1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200" tIns="28600" rIns="57200" bIns="28600" anchor="t" anchorCtr="0">
            <a:no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67" b="0" i="0">
                <a:solidFill>
                  <a:schemeClr val="lt1"/>
                </a:solidFill>
                <a:latin typeface="Segoe UI" panose="020B0502040204020203" pitchFamily="34" charset="0"/>
                <a:ea typeface="Helvetica Neue"/>
                <a:cs typeface="Helvetica Neue"/>
                <a:sym typeface="Helvetica Neue"/>
              </a:rPr>
              <a:pPr marL="0" marR="0" lvl="0" indent="0" algn="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667" b="0" i="0">
              <a:solidFill>
                <a:schemeClr val="lt1"/>
              </a:solidFill>
              <a:latin typeface="Segoe UI" panose="020B0502040204020203" pitchFamily="34" charset="0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7" name="Google Shape;67;p15">
            <a:extLst>
              <a:ext uri="{FF2B5EF4-FFF2-40B4-BE49-F238E27FC236}">
                <a16:creationId xmlns:a16="http://schemas.microsoft.com/office/drawing/2014/main" id="{AA9EDD6A-49D7-E8A9-873E-F8B4360208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840271" y="6377215"/>
            <a:ext cx="11350800" cy="0"/>
          </a:xfrm>
          <a:prstGeom prst="straightConnector1">
            <a:avLst/>
          </a:prstGeom>
          <a:noFill/>
          <a:ln w="12700" cap="flat" cmpd="sng">
            <a:solidFill>
              <a:srgbClr val="627597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4FC0406-3C62-5882-D404-69475A81FA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" y="5840774"/>
            <a:ext cx="721737" cy="1017228"/>
          </a:xfrm>
          <a:custGeom>
            <a:avLst/>
            <a:gdLst>
              <a:gd name="connsiteX0" fmla="*/ 0 w 541303"/>
              <a:gd name="connsiteY0" fmla="*/ 0 h 762921"/>
              <a:gd name="connsiteX1" fmla="*/ 16117 w 541303"/>
              <a:gd name="connsiteY1" fmla="*/ 1622 h 762921"/>
              <a:gd name="connsiteX2" fmla="*/ 541303 w 541303"/>
              <a:gd name="connsiteY2" fmla="*/ 645044 h 762921"/>
              <a:gd name="connsiteX3" fmla="*/ 529402 w 541303"/>
              <a:gd name="connsiteY3" fmla="*/ 762921 h 762921"/>
              <a:gd name="connsiteX4" fmla="*/ 0 w 541303"/>
              <a:gd name="connsiteY4" fmla="*/ 762921 h 762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1303" h="762921">
                <a:moveTo>
                  <a:pt x="0" y="0"/>
                </a:moveTo>
                <a:lnTo>
                  <a:pt x="16117" y="1622"/>
                </a:lnTo>
                <a:cubicBezTo>
                  <a:pt x="315840" y="62863"/>
                  <a:pt x="541303" y="327663"/>
                  <a:pt x="541303" y="645044"/>
                </a:cubicBezTo>
                <a:lnTo>
                  <a:pt x="529402" y="762921"/>
                </a:lnTo>
                <a:lnTo>
                  <a:pt x="0" y="762921"/>
                </a:lnTo>
                <a:close/>
              </a:path>
            </a:pathLst>
          </a:custGeom>
          <a:gradFill>
            <a:gsLst>
              <a:gs pos="0">
                <a:srgbClr val="8661C5"/>
              </a:gs>
              <a:gs pos="100000">
                <a:srgbClr val="161828">
                  <a:alpha val="74901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57200" tIns="28600" rIns="57200" bIns="286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67" b="0" i="0">
              <a:solidFill>
                <a:schemeClr val="lt1"/>
              </a:solidFill>
              <a:latin typeface="Segoe UI" panose="020B0502040204020203" pitchFamily="34" charset="0"/>
              <a:ea typeface="Calibri"/>
              <a:cs typeface="Calibri"/>
              <a:sym typeface="Calibri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0FBAC10-CD6D-92E6-F9D3-80C03EB8D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12800" y="2886383"/>
            <a:ext cx="487680" cy="365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33CF435-BD73-9057-1DF0-D1AE9AE57F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284328" y="2886383"/>
            <a:ext cx="487680" cy="365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8" name="Google Shape;56;p14">
            <a:extLst>
              <a:ext uri="{FF2B5EF4-FFF2-40B4-BE49-F238E27FC236}">
                <a16:creationId xmlns:a16="http://schemas.microsoft.com/office/drawing/2014/main" id="{8CF1A0C8-6664-1764-4D64-03E8C713970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 userDrawn="1"/>
        </p:nvSpPr>
        <p:spPr>
          <a:xfrm>
            <a:off x="789259" y="6534431"/>
            <a:ext cx="4794400" cy="1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200" tIns="28600" rIns="57200" bIns="2860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7" b="0" i="0" u="none" strike="noStrike" cap="none">
                <a:solidFill>
                  <a:srgbClr val="627597"/>
                </a:solidFill>
                <a:latin typeface="Segoe UI" panose="020B0502040204020203" pitchFamily="34" charset="0"/>
                <a:ea typeface="Helvetica Neue"/>
                <a:cs typeface="Helvetica Neue"/>
                <a:sym typeface="Helvetica Neue"/>
              </a:rPr>
              <a:t>Accelerate Developer Productivity L100</a:t>
            </a:r>
            <a:endParaRPr sz="933" b="0" i="0"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907196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lumns with 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32FAD5-E2EA-041B-4AD2-12ABAADB3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800" y="303751"/>
            <a:ext cx="8229600" cy="1609901"/>
          </a:xfrm>
        </p:spPr>
        <p:txBody>
          <a:bodyPr>
            <a:norm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16">
            <a:extLst>
              <a:ext uri="{FF2B5EF4-FFF2-40B4-BE49-F238E27FC236}">
                <a16:creationId xmlns:a16="http://schemas.microsoft.com/office/drawing/2014/main" id="{81DC6C61-7067-0E95-3CDF-F598633488D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12800" y="2336801"/>
            <a:ext cx="5145024" cy="3884084"/>
          </a:xfrm>
          <a:prstGeom prst="rect">
            <a:avLst/>
          </a:prstGeom>
          <a:solidFill>
            <a:schemeClr val="tx2">
              <a:lumMod val="10000"/>
              <a:alpha val="76000"/>
            </a:schemeClr>
          </a:solidFill>
        </p:spPr>
        <p:txBody>
          <a:bodyPr lIns="91440" tIns="45720" rIns="91440" bIns="45720"/>
          <a:lstStyle>
            <a:lvl1pPr marL="152396" indent="-152396">
              <a:spcBef>
                <a:spcPts val="533"/>
              </a:spcBef>
              <a:buClrTx/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82588" indent="-220128">
              <a:spcBef>
                <a:spcPts val="533"/>
              </a:spcBef>
              <a:buClr>
                <a:schemeClr val="bg1"/>
              </a:buClr>
              <a:buFont typeface="Helvetica" panose="020B0604020202020204" pitchFamily="34" charset="0"/>
              <a:buChar char="–"/>
              <a:defRPr sz="1467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770447" indent="-177796">
              <a:spcBef>
                <a:spcPts val="533"/>
              </a:spcBef>
              <a:buClrTx/>
              <a:buFont typeface="Courier New" panose="02070309020205020404" pitchFamily="49" charset="0"/>
              <a:buChar char="o"/>
              <a:defRPr sz="12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045607" indent="-173562">
              <a:spcBef>
                <a:spcPts val="533"/>
              </a:spcBef>
              <a:buClrTx/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3" name="Google Shape;427;p33">
            <a:extLst>
              <a:ext uri="{FF2B5EF4-FFF2-40B4-BE49-F238E27FC236}">
                <a16:creationId xmlns:a16="http://schemas.microsoft.com/office/drawing/2014/main" id="{C8229B51-20E4-A966-D837-D087693D42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/>
          <p:nvPr userDrawn="1"/>
        </p:nvPicPr>
        <p:blipFill rotWithShape="1">
          <a:blip r:embed="rId2">
            <a:alphaModFix amt="23000"/>
          </a:blip>
          <a:srcRect r="33453" b="13524"/>
          <a:stretch/>
        </p:blipFill>
        <p:spPr>
          <a:xfrm>
            <a:off x="6504258" y="5"/>
            <a:ext cx="5687749" cy="6857996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 Placeholder 16">
            <a:extLst>
              <a:ext uri="{FF2B5EF4-FFF2-40B4-BE49-F238E27FC236}">
                <a16:creationId xmlns:a16="http://schemas.microsoft.com/office/drawing/2014/main" id="{88282C3A-3227-F7B2-49D5-26F0892A6AA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252019" y="2336801"/>
            <a:ext cx="5145024" cy="3884084"/>
          </a:xfrm>
          <a:prstGeom prst="rect">
            <a:avLst/>
          </a:prstGeom>
          <a:solidFill>
            <a:schemeClr val="tx2">
              <a:lumMod val="10000"/>
              <a:alpha val="76000"/>
            </a:schemeClr>
          </a:solidFill>
        </p:spPr>
        <p:txBody>
          <a:bodyPr lIns="91440" tIns="45720" rIns="91440" bIns="45720"/>
          <a:lstStyle>
            <a:lvl1pPr marL="152396" indent="-152396">
              <a:spcBef>
                <a:spcPts val="533"/>
              </a:spcBef>
              <a:buClrTx/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82588" indent="-220128">
              <a:spcBef>
                <a:spcPts val="533"/>
              </a:spcBef>
              <a:buClr>
                <a:schemeClr val="bg1"/>
              </a:buClr>
              <a:buFont typeface="Helvetica" panose="020B0604020202020204" pitchFamily="34" charset="0"/>
              <a:buChar char="–"/>
              <a:defRPr sz="1467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821246" indent="-228594">
              <a:spcBef>
                <a:spcPts val="533"/>
              </a:spcBef>
              <a:buClrTx/>
              <a:buFont typeface="Courier New" panose="02070309020205020404" pitchFamily="49" charset="0"/>
              <a:buChar char="o"/>
              <a:defRPr lang="en-US" sz="1200" b="0" i="0" u="none" strike="noStrike" cap="none" dirty="0" smtClean="0">
                <a:solidFill>
                  <a:schemeClr val="bg1"/>
                </a:solidFill>
                <a:latin typeface="Segoe UI" panose="020B0502040204020203" pitchFamily="34" charset="0"/>
                <a:ea typeface="Arial"/>
                <a:cs typeface="Segoe UI" panose="020B0502040204020203" pitchFamily="34" charset="0"/>
                <a:sym typeface="Arial"/>
              </a:defRPr>
            </a:lvl3pPr>
            <a:lvl4pPr marL="1100639" indent="-228594">
              <a:spcBef>
                <a:spcPts val="533"/>
              </a:spcBef>
              <a:buClrTx/>
              <a:buFont typeface="Wingdings" panose="05000000000000000000" pitchFamily="2" charset="2"/>
              <a:buChar char="§"/>
              <a:defRPr lang="en-US" sz="1200" b="0" i="0" u="none" strike="noStrike" cap="none" dirty="0" smtClean="0">
                <a:solidFill>
                  <a:schemeClr val="bg1"/>
                </a:solidFill>
                <a:latin typeface="Segoe UI" panose="020B0502040204020203" pitchFamily="34" charset="0"/>
                <a:ea typeface="Arial"/>
                <a:cs typeface="Segoe UI" panose="020B0502040204020203" pitchFamily="34" charset="0"/>
                <a:sym typeface="Arial"/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marL="770447" marR="0" lvl="2" indent="-177796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Tx/>
              <a:buFont typeface="Courier New" panose="02070309020205020404" pitchFamily="49" charset="0"/>
              <a:buChar char="o"/>
            </a:pPr>
            <a:r>
              <a:rPr lang="en-US"/>
              <a:t>Third level</a:t>
            </a:r>
          </a:p>
          <a:p>
            <a:pPr marL="1045607" marR="0" lvl="3" indent="-173562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Tx/>
              <a:buFont typeface="Wingdings" panose="05000000000000000000" pitchFamily="2" charset="2"/>
              <a:buChar char="§"/>
            </a:pPr>
            <a:r>
              <a:rPr lang="en-US"/>
              <a:t>Fourth level</a:t>
            </a:r>
          </a:p>
        </p:txBody>
      </p:sp>
      <p:sp>
        <p:nvSpPr>
          <p:cNvPr id="5" name="Google Shape;268;p27">
            <a:extLst>
              <a:ext uri="{FF2B5EF4-FFF2-40B4-BE49-F238E27FC236}">
                <a16:creationId xmlns:a16="http://schemas.microsoft.com/office/drawing/2014/main" id="{8A08F24F-DB8A-F7C8-F033-7995C8245ABE}"/>
              </a:ext>
            </a:extLst>
          </p:cNvPr>
          <p:cNvSpPr/>
          <p:nvPr userDrawn="1"/>
        </p:nvSpPr>
        <p:spPr>
          <a:xfrm>
            <a:off x="7266888" y="6534431"/>
            <a:ext cx="4794400" cy="1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200" tIns="28600" rIns="57200" bIns="28600" anchor="t" anchorCtr="0">
            <a:no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67" b="0" i="0">
                <a:solidFill>
                  <a:schemeClr val="lt1"/>
                </a:solidFill>
                <a:latin typeface="Segoe UI" panose="020B0502040204020203" pitchFamily="34" charset="0"/>
                <a:ea typeface="Helvetica Neue"/>
                <a:cs typeface="Helvetica Neue"/>
                <a:sym typeface="Helvetica Neue"/>
              </a:rPr>
              <a:pPr marL="0" marR="0" lvl="0" indent="0" algn="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667" b="0" i="0">
              <a:solidFill>
                <a:schemeClr val="lt1"/>
              </a:solidFill>
              <a:latin typeface="Segoe UI" panose="020B0502040204020203" pitchFamily="34" charset="0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7" name="Google Shape;67;p15">
            <a:extLst>
              <a:ext uri="{FF2B5EF4-FFF2-40B4-BE49-F238E27FC236}">
                <a16:creationId xmlns:a16="http://schemas.microsoft.com/office/drawing/2014/main" id="{AA9EDD6A-49D7-E8A9-873E-F8B4360208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840271" y="6377215"/>
            <a:ext cx="11350800" cy="0"/>
          </a:xfrm>
          <a:prstGeom prst="straightConnector1">
            <a:avLst/>
          </a:prstGeom>
          <a:noFill/>
          <a:ln w="12700" cap="flat" cmpd="sng">
            <a:solidFill>
              <a:srgbClr val="627597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B75449B6-101A-3951-1670-327103F19C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" y="5840774"/>
            <a:ext cx="721737" cy="1017228"/>
          </a:xfrm>
          <a:custGeom>
            <a:avLst/>
            <a:gdLst>
              <a:gd name="connsiteX0" fmla="*/ 0 w 541303"/>
              <a:gd name="connsiteY0" fmla="*/ 0 h 762921"/>
              <a:gd name="connsiteX1" fmla="*/ 16117 w 541303"/>
              <a:gd name="connsiteY1" fmla="*/ 1622 h 762921"/>
              <a:gd name="connsiteX2" fmla="*/ 541303 w 541303"/>
              <a:gd name="connsiteY2" fmla="*/ 645044 h 762921"/>
              <a:gd name="connsiteX3" fmla="*/ 529402 w 541303"/>
              <a:gd name="connsiteY3" fmla="*/ 762921 h 762921"/>
              <a:gd name="connsiteX4" fmla="*/ 0 w 541303"/>
              <a:gd name="connsiteY4" fmla="*/ 762921 h 762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1303" h="762921">
                <a:moveTo>
                  <a:pt x="0" y="0"/>
                </a:moveTo>
                <a:lnTo>
                  <a:pt x="16117" y="1622"/>
                </a:lnTo>
                <a:cubicBezTo>
                  <a:pt x="315840" y="62863"/>
                  <a:pt x="541303" y="327663"/>
                  <a:pt x="541303" y="645044"/>
                </a:cubicBezTo>
                <a:lnTo>
                  <a:pt x="529402" y="762921"/>
                </a:lnTo>
                <a:lnTo>
                  <a:pt x="0" y="762921"/>
                </a:lnTo>
                <a:close/>
              </a:path>
            </a:pathLst>
          </a:custGeom>
          <a:gradFill>
            <a:gsLst>
              <a:gs pos="0">
                <a:srgbClr val="8661C5"/>
              </a:gs>
              <a:gs pos="100000">
                <a:srgbClr val="161828">
                  <a:alpha val="74901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57200" tIns="28600" rIns="57200" bIns="286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67" b="0" i="0">
              <a:solidFill>
                <a:schemeClr val="lt1"/>
              </a:solidFill>
              <a:latin typeface="Segoe UI" panose="020B0502040204020203" pitchFamily="34" charset="0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56;p14">
            <a:extLst>
              <a:ext uri="{FF2B5EF4-FFF2-40B4-BE49-F238E27FC236}">
                <a16:creationId xmlns:a16="http://schemas.microsoft.com/office/drawing/2014/main" id="{E37D9440-D1BE-A1CF-CD4D-DF890445DB4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 userDrawn="1"/>
        </p:nvSpPr>
        <p:spPr>
          <a:xfrm>
            <a:off x="789259" y="6534431"/>
            <a:ext cx="4794400" cy="1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200" tIns="28600" rIns="57200" bIns="2860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7" b="0" i="0" u="none" strike="noStrike" cap="none">
                <a:solidFill>
                  <a:srgbClr val="627597"/>
                </a:solidFill>
                <a:latin typeface="Segoe UI" panose="020B0502040204020203" pitchFamily="34" charset="0"/>
                <a:ea typeface="Helvetica Neue"/>
                <a:cs typeface="Helvetica Neue"/>
                <a:sym typeface="Helvetica Neue"/>
              </a:rPr>
              <a:t>Accelerate Developer Productivity L100</a:t>
            </a:r>
            <a:endParaRPr sz="933" b="0" i="0"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082113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1" y="1435100"/>
            <a:ext cx="11018839" cy="48339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21006B-09FA-4F62-9542-4F6479B0897F}"/>
              </a:ext>
            </a:extLst>
          </p:cNvPr>
          <p:cNvSpPr txBox="1"/>
          <p:nvPr userDrawn="1"/>
        </p:nvSpPr>
        <p:spPr>
          <a:xfrm>
            <a:off x="12355722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4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ELT layout</a:t>
            </a:r>
          </a:p>
        </p:txBody>
      </p:sp>
      <p:sp>
        <p:nvSpPr>
          <p:cNvPr id="3" name="Google Shape;268;p27">
            <a:extLst>
              <a:ext uri="{FF2B5EF4-FFF2-40B4-BE49-F238E27FC236}">
                <a16:creationId xmlns:a16="http://schemas.microsoft.com/office/drawing/2014/main" id="{7E11BF5B-BC8A-B5F2-5622-6E449E51A07C}"/>
              </a:ext>
            </a:extLst>
          </p:cNvPr>
          <p:cNvSpPr/>
          <p:nvPr userDrawn="1"/>
        </p:nvSpPr>
        <p:spPr>
          <a:xfrm>
            <a:off x="7266888" y="6534431"/>
            <a:ext cx="4794400" cy="1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200" tIns="28600" rIns="57200" bIns="28600" anchor="t" anchorCtr="0">
            <a:no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67" b="0" i="0">
                <a:solidFill>
                  <a:schemeClr val="lt1"/>
                </a:solidFill>
                <a:latin typeface="Segoe UI" panose="020B0502040204020203" pitchFamily="34" charset="0"/>
                <a:ea typeface="Helvetica Neue"/>
                <a:cs typeface="Helvetica Neue"/>
                <a:sym typeface="Helvetica Neue"/>
              </a:rPr>
              <a:pPr marL="0" marR="0" lvl="0" indent="0" algn="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667" b="0" i="0">
              <a:solidFill>
                <a:schemeClr val="lt1"/>
              </a:solidFill>
              <a:latin typeface="Segoe UI" panose="020B0502040204020203" pitchFamily="34" charset="0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5" name="Google Shape;67;p15">
            <a:extLst>
              <a:ext uri="{FF2B5EF4-FFF2-40B4-BE49-F238E27FC236}">
                <a16:creationId xmlns:a16="http://schemas.microsoft.com/office/drawing/2014/main" id="{FCB44026-0DAB-4AF8-E145-080847E585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840271" y="6377215"/>
            <a:ext cx="11350800" cy="0"/>
          </a:xfrm>
          <a:prstGeom prst="straightConnector1">
            <a:avLst/>
          </a:prstGeom>
          <a:noFill/>
          <a:ln w="12700" cap="flat" cmpd="sng">
            <a:solidFill>
              <a:srgbClr val="627597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" name="Google Shape;56;p14">
            <a:extLst>
              <a:ext uri="{FF2B5EF4-FFF2-40B4-BE49-F238E27FC236}">
                <a16:creationId xmlns:a16="http://schemas.microsoft.com/office/drawing/2014/main" id="{A0FAECAB-1F67-BFE8-F4EE-E7E959310DC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 userDrawn="1"/>
        </p:nvSpPr>
        <p:spPr>
          <a:xfrm>
            <a:off x="789259" y="6534431"/>
            <a:ext cx="4794400" cy="1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200" tIns="28600" rIns="57200" bIns="2860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7" b="0" i="0" u="none" strike="noStrike" cap="none">
                <a:solidFill>
                  <a:srgbClr val="627597"/>
                </a:solidFill>
                <a:latin typeface="Segoe UI" panose="020B0502040204020203" pitchFamily="34" charset="0"/>
                <a:ea typeface="Helvetica Neue"/>
                <a:cs typeface="Helvetica Neue"/>
                <a:sym typeface="Helvetica Neue"/>
              </a:rPr>
              <a:t>Accelerate Developer Productivity L100</a:t>
            </a:r>
            <a:endParaRPr sz="933" b="0" i="0"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32504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68;p27">
            <a:extLst>
              <a:ext uri="{FF2B5EF4-FFF2-40B4-BE49-F238E27FC236}">
                <a16:creationId xmlns:a16="http://schemas.microsoft.com/office/drawing/2014/main" id="{B6D12CB6-1D97-8797-92E6-98561257E81C}"/>
              </a:ext>
            </a:extLst>
          </p:cNvPr>
          <p:cNvSpPr/>
          <p:nvPr userDrawn="1"/>
        </p:nvSpPr>
        <p:spPr>
          <a:xfrm>
            <a:off x="7266888" y="6534431"/>
            <a:ext cx="4794400" cy="1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200" tIns="28600" rIns="57200" bIns="28600" anchor="t" anchorCtr="0">
            <a:no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67" b="0" i="0">
                <a:solidFill>
                  <a:schemeClr val="lt1"/>
                </a:solidFill>
                <a:latin typeface="Segoe UI" panose="020B0502040204020203" pitchFamily="34" charset="0"/>
                <a:ea typeface="Helvetica Neue"/>
                <a:cs typeface="Helvetica Neue"/>
                <a:sym typeface="Helvetica Neue"/>
              </a:rPr>
              <a:pPr marL="0" marR="0" lvl="0" indent="0" algn="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667" b="0" i="0">
              <a:solidFill>
                <a:schemeClr val="lt1"/>
              </a:solidFill>
              <a:latin typeface="Segoe UI" panose="020B0502040204020203" pitchFamily="34" charset="0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3" name="Google Shape;67;p15">
            <a:extLst>
              <a:ext uri="{FF2B5EF4-FFF2-40B4-BE49-F238E27FC236}">
                <a16:creationId xmlns:a16="http://schemas.microsoft.com/office/drawing/2014/main" id="{E438655F-0494-8278-88DC-A48F18A78A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840271" y="6377215"/>
            <a:ext cx="11350800" cy="0"/>
          </a:xfrm>
          <a:prstGeom prst="straightConnector1">
            <a:avLst/>
          </a:prstGeom>
          <a:noFill/>
          <a:ln w="12700" cap="flat" cmpd="sng">
            <a:solidFill>
              <a:srgbClr val="627597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" name="Google Shape;56;p14">
            <a:extLst>
              <a:ext uri="{FF2B5EF4-FFF2-40B4-BE49-F238E27FC236}">
                <a16:creationId xmlns:a16="http://schemas.microsoft.com/office/drawing/2014/main" id="{139D21E5-70E5-1088-5666-00E63CE4C360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 userDrawn="1"/>
        </p:nvSpPr>
        <p:spPr>
          <a:xfrm>
            <a:off x="789259" y="6534431"/>
            <a:ext cx="4794400" cy="1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200" tIns="28600" rIns="57200" bIns="2860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7" b="0" i="0" u="none" strike="noStrike" cap="none">
                <a:solidFill>
                  <a:srgbClr val="627597"/>
                </a:solidFill>
                <a:latin typeface="Segoe UI" panose="020B0502040204020203" pitchFamily="34" charset="0"/>
                <a:ea typeface="Helvetica Neue"/>
                <a:cs typeface="Helvetica Neue"/>
                <a:sym typeface="Helvetica Neue"/>
              </a:rPr>
              <a:t>Accelerate Developer Productivity L100</a:t>
            </a:r>
            <a:endParaRPr sz="933" b="0" i="0"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727768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rowser" type="tx">
  <p:cSld name="Browser">
    <p:bg>
      <p:bgPr>
        <a:solidFill>
          <a:srgbClr val="000000"/>
        </a:solidFill>
        <a:effectLst/>
      </p:bgPr>
    </p:bg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759383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606867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886">
          <p15:clr>
            <a:srgbClr val="5ACBF0"/>
          </p15:clr>
        </p15:guide>
        <p15:guide id="2" orient="horz" pos="1247">
          <p15:clr>
            <a:srgbClr val="5ACBF0"/>
          </p15:clr>
        </p15:guide>
        <p15:guide id="3" orient="horz" pos="282">
          <p15:clr>
            <a:srgbClr val="5ACBF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Key 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42765" y="2658193"/>
            <a:ext cx="11306469" cy="603538"/>
          </a:xfrm>
        </p:spPr>
        <p:txBody>
          <a:bodyPr wrap="square" lIns="0" tIns="0" rIns="0" bIns="0">
            <a:spAutoFit/>
          </a:bodyPr>
          <a:lstStyle>
            <a:lvl1pPr>
              <a:lnSpc>
                <a:spcPct val="100000"/>
              </a:lnSpc>
              <a:defRPr sz="3921" strike="noStrike"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992939059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AAFE270-2905-981E-F53B-52E927A7BF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56" b="15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5" name="Graphic 2">
            <a:extLst>
              <a:ext uri="{FF2B5EF4-FFF2-40B4-BE49-F238E27FC236}">
                <a16:creationId xmlns:a16="http://schemas.microsoft.com/office/drawing/2014/main" id="{E5EE820F-E9E8-1EDA-DE3C-EE5F94DBC39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80570" y="2667276"/>
            <a:ext cx="3365940" cy="1508760"/>
            <a:chOff x="4778216" y="2874073"/>
            <a:chExt cx="2635377" cy="1181290"/>
          </a:xfrm>
          <a:gradFill>
            <a:gsLst>
              <a:gs pos="0">
                <a:srgbClr val="FFFFFF"/>
              </a:gs>
              <a:gs pos="34000">
                <a:srgbClr val="FFF9EA"/>
              </a:gs>
              <a:gs pos="69000">
                <a:srgbClr val="F8E3BB"/>
              </a:gs>
            </a:gsLst>
            <a:lin ang="2700000" scaled="1"/>
          </a:gradFill>
        </p:grpSpPr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352B1DCF-1479-0D98-2E75-FC8C75B030DA}"/>
                </a:ext>
              </a:extLst>
            </p:cNvPr>
            <p:cNvSpPr/>
            <p:nvPr/>
          </p:nvSpPr>
          <p:spPr>
            <a:xfrm>
              <a:off x="4778216" y="2905696"/>
              <a:ext cx="467391" cy="432339"/>
            </a:xfrm>
            <a:custGeom>
              <a:avLst/>
              <a:gdLst>
                <a:gd name="connsiteX0" fmla="*/ 467392 w 467391"/>
                <a:gd name="connsiteY0" fmla="*/ 432340 h 432339"/>
                <a:gd name="connsiteX1" fmla="*/ 394145 w 467391"/>
                <a:gd name="connsiteY1" fmla="*/ 432340 h 432339"/>
                <a:gd name="connsiteX2" fmla="*/ 394145 w 467391"/>
                <a:gd name="connsiteY2" fmla="*/ 158020 h 432339"/>
                <a:gd name="connsiteX3" fmla="*/ 394621 w 467391"/>
                <a:gd name="connsiteY3" fmla="*/ 124968 h 432339"/>
                <a:gd name="connsiteX4" fmla="*/ 395383 w 467391"/>
                <a:gd name="connsiteY4" fmla="*/ 88964 h 432339"/>
                <a:gd name="connsiteX5" fmla="*/ 393573 w 467391"/>
                <a:gd name="connsiteY5" fmla="*/ 88964 h 432339"/>
                <a:gd name="connsiteX6" fmla="*/ 388430 w 467391"/>
                <a:gd name="connsiteY6" fmla="*/ 104775 h 432339"/>
                <a:gd name="connsiteX7" fmla="*/ 383000 w 467391"/>
                <a:gd name="connsiteY7" fmla="*/ 119062 h 432339"/>
                <a:gd name="connsiteX8" fmla="*/ 258509 w 467391"/>
                <a:gd name="connsiteY8" fmla="*/ 432340 h 432339"/>
                <a:gd name="connsiteX9" fmla="*/ 206312 w 467391"/>
                <a:gd name="connsiteY9" fmla="*/ 432340 h 432339"/>
                <a:gd name="connsiteX10" fmla="*/ 80867 w 467391"/>
                <a:gd name="connsiteY10" fmla="*/ 121825 h 432339"/>
                <a:gd name="connsiteX11" fmla="*/ 75914 w 467391"/>
                <a:gd name="connsiteY11" fmla="*/ 107823 h 432339"/>
                <a:gd name="connsiteX12" fmla="*/ 69437 w 467391"/>
                <a:gd name="connsiteY12" fmla="*/ 88964 h 432339"/>
                <a:gd name="connsiteX13" fmla="*/ 67628 w 467391"/>
                <a:gd name="connsiteY13" fmla="*/ 88964 h 432339"/>
                <a:gd name="connsiteX14" fmla="*/ 68485 w 467391"/>
                <a:gd name="connsiteY14" fmla="*/ 126778 h 432339"/>
                <a:gd name="connsiteX15" fmla="*/ 68771 w 467391"/>
                <a:gd name="connsiteY15" fmla="*/ 167926 h 432339"/>
                <a:gd name="connsiteX16" fmla="*/ 68771 w 467391"/>
                <a:gd name="connsiteY16" fmla="*/ 432340 h 432339"/>
                <a:gd name="connsiteX17" fmla="*/ 0 w 467391"/>
                <a:gd name="connsiteY17" fmla="*/ 432340 h 432339"/>
                <a:gd name="connsiteX18" fmla="*/ 0 w 467391"/>
                <a:gd name="connsiteY18" fmla="*/ 0 h 432339"/>
                <a:gd name="connsiteX19" fmla="*/ 105251 w 467391"/>
                <a:gd name="connsiteY19" fmla="*/ 0 h 432339"/>
                <a:gd name="connsiteX20" fmla="*/ 215932 w 467391"/>
                <a:gd name="connsiteY20" fmla="*/ 278892 h 432339"/>
                <a:gd name="connsiteX21" fmla="*/ 226028 w 467391"/>
                <a:gd name="connsiteY21" fmla="*/ 304991 h 432339"/>
                <a:gd name="connsiteX22" fmla="*/ 233458 w 467391"/>
                <a:gd name="connsiteY22" fmla="*/ 328612 h 432339"/>
                <a:gd name="connsiteX23" fmla="*/ 235267 w 467391"/>
                <a:gd name="connsiteY23" fmla="*/ 328612 h 432339"/>
                <a:gd name="connsiteX24" fmla="*/ 245078 w 467391"/>
                <a:gd name="connsiteY24" fmla="*/ 302419 h 432339"/>
                <a:gd name="connsiteX25" fmla="*/ 254317 w 467391"/>
                <a:gd name="connsiteY25" fmla="*/ 278035 h 432339"/>
                <a:gd name="connsiteX26" fmla="*/ 366427 w 467391"/>
                <a:gd name="connsiteY26" fmla="*/ 95 h 432339"/>
                <a:gd name="connsiteX27" fmla="*/ 467392 w 467391"/>
                <a:gd name="connsiteY27" fmla="*/ 95 h 432339"/>
                <a:gd name="connsiteX28" fmla="*/ 467392 w 467391"/>
                <a:gd name="connsiteY28" fmla="*/ 432340 h 432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67391" h="432339">
                  <a:moveTo>
                    <a:pt x="467392" y="432340"/>
                  </a:moveTo>
                  <a:lnTo>
                    <a:pt x="394145" y="432340"/>
                  </a:lnTo>
                  <a:lnTo>
                    <a:pt x="394145" y="158020"/>
                  </a:lnTo>
                  <a:cubicBezTo>
                    <a:pt x="394145" y="146590"/>
                    <a:pt x="394335" y="135541"/>
                    <a:pt x="394621" y="124968"/>
                  </a:cubicBezTo>
                  <a:cubicBezTo>
                    <a:pt x="394907" y="114395"/>
                    <a:pt x="395192" y="102394"/>
                    <a:pt x="395383" y="88964"/>
                  </a:cubicBezTo>
                  <a:lnTo>
                    <a:pt x="393573" y="88964"/>
                  </a:lnTo>
                  <a:cubicBezTo>
                    <a:pt x="391763" y="94964"/>
                    <a:pt x="390049" y="100298"/>
                    <a:pt x="388430" y="104775"/>
                  </a:cubicBezTo>
                  <a:cubicBezTo>
                    <a:pt x="386810" y="109252"/>
                    <a:pt x="385001" y="114109"/>
                    <a:pt x="383000" y="119062"/>
                  </a:cubicBezTo>
                  <a:lnTo>
                    <a:pt x="258509" y="432340"/>
                  </a:lnTo>
                  <a:lnTo>
                    <a:pt x="206312" y="432340"/>
                  </a:lnTo>
                  <a:lnTo>
                    <a:pt x="80867" y="121825"/>
                  </a:lnTo>
                  <a:cubicBezTo>
                    <a:pt x="79248" y="117157"/>
                    <a:pt x="77629" y="112490"/>
                    <a:pt x="75914" y="107823"/>
                  </a:cubicBezTo>
                  <a:cubicBezTo>
                    <a:pt x="74200" y="103061"/>
                    <a:pt x="72009" y="96774"/>
                    <a:pt x="69437" y="88964"/>
                  </a:cubicBezTo>
                  <a:lnTo>
                    <a:pt x="67628" y="88964"/>
                  </a:lnTo>
                  <a:cubicBezTo>
                    <a:pt x="68009" y="101441"/>
                    <a:pt x="68294" y="114014"/>
                    <a:pt x="68485" y="126778"/>
                  </a:cubicBezTo>
                  <a:cubicBezTo>
                    <a:pt x="68675" y="139541"/>
                    <a:pt x="68771" y="153257"/>
                    <a:pt x="68771" y="167926"/>
                  </a:cubicBezTo>
                  <a:lnTo>
                    <a:pt x="68771" y="432340"/>
                  </a:lnTo>
                  <a:lnTo>
                    <a:pt x="0" y="432340"/>
                  </a:lnTo>
                  <a:lnTo>
                    <a:pt x="0" y="0"/>
                  </a:lnTo>
                  <a:lnTo>
                    <a:pt x="105251" y="0"/>
                  </a:lnTo>
                  <a:lnTo>
                    <a:pt x="215932" y="278892"/>
                  </a:lnTo>
                  <a:cubicBezTo>
                    <a:pt x="220123" y="289179"/>
                    <a:pt x="223552" y="297847"/>
                    <a:pt x="226028" y="304991"/>
                  </a:cubicBezTo>
                  <a:cubicBezTo>
                    <a:pt x="228505" y="312134"/>
                    <a:pt x="230981" y="320040"/>
                    <a:pt x="233458" y="328612"/>
                  </a:cubicBezTo>
                  <a:lnTo>
                    <a:pt x="235267" y="328612"/>
                  </a:lnTo>
                  <a:cubicBezTo>
                    <a:pt x="238887" y="318992"/>
                    <a:pt x="242126" y="310229"/>
                    <a:pt x="245078" y="302419"/>
                  </a:cubicBezTo>
                  <a:cubicBezTo>
                    <a:pt x="248031" y="294608"/>
                    <a:pt x="251079" y="286417"/>
                    <a:pt x="254317" y="278035"/>
                  </a:cubicBezTo>
                  <a:lnTo>
                    <a:pt x="366427" y="95"/>
                  </a:lnTo>
                  <a:lnTo>
                    <a:pt x="467392" y="95"/>
                  </a:lnTo>
                  <a:lnTo>
                    <a:pt x="467392" y="43234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6927D2F8-6041-A742-196B-02CC71D4B4EF}"/>
                </a:ext>
              </a:extLst>
            </p:cNvPr>
            <p:cNvSpPr/>
            <p:nvPr/>
          </p:nvSpPr>
          <p:spPr>
            <a:xfrm>
              <a:off x="5311139" y="2885503"/>
              <a:ext cx="89344" cy="452532"/>
            </a:xfrm>
            <a:custGeom>
              <a:avLst/>
              <a:gdLst>
                <a:gd name="connsiteX0" fmla="*/ 44387 w 89344"/>
                <a:gd name="connsiteY0" fmla="*/ 86297 h 452532"/>
                <a:gd name="connsiteX1" fmla="*/ 12383 w 89344"/>
                <a:gd name="connsiteY1" fmla="*/ 73438 h 452532"/>
                <a:gd name="connsiteX2" fmla="*/ 0 w 89344"/>
                <a:gd name="connsiteY2" fmla="*/ 42863 h 452532"/>
                <a:gd name="connsiteX3" fmla="*/ 12383 w 89344"/>
                <a:gd name="connsiteY3" fmla="*/ 12383 h 452532"/>
                <a:gd name="connsiteX4" fmla="*/ 44387 w 89344"/>
                <a:gd name="connsiteY4" fmla="*/ 0 h 452532"/>
                <a:gd name="connsiteX5" fmla="*/ 76962 w 89344"/>
                <a:gd name="connsiteY5" fmla="*/ 12383 h 452532"/>
                <a:gd name="connsiteX6" fmla="*/ 89345 w 89344"/>
                <a:gd name="connsiteY6" fmla="*/ 43148 h 452532"/>
                <a:gd name="connsiteX7" fmla="*/ 76962 w 89344"/>
                <a:gd name="connsiteY7" fmla="*/ 73914 h 452532"/>
                <a:gd name="connsiteX8" fmla="*/ 44387 w 89344"/>
                <a:gd name="connsiteY8" fmla="*/ 86297 h 452532"/>
                <a:gd name="connsiteX9" fmla="*/ 80296 w 89344"/>
                <a:gd name="connsiteY9" fmla="*/ 452533 h 452532"/>
                <a:gd name="connsiteX10" fmla="*/ 8287 w 89344"/>
                <a:gd name="connsiteY10" fmla="*/ 452533 h 452532"/>
                <a:gd name="connsiteX11" fmla="*/ 8287 w 89344"/>
                <a:gd name="connsiteY11" fmla="*/ 143828 h 452532"/>
                <a:gd name="connsiteX12" fmla="*/ 80296 w 89344"/>
                <a:gd name="connsiteY12" fmla="*/ 143828 h 452532"/>
                <a:gd name="connsiteX13" fmla="*/ 80296 w 89344"/>
                <a:gd name="connsiteY13" fmla="*/ 452533 h 452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9344" h="452532">
                  <a:moveTo>
                    <a:pt x="44387" y="86297"/>
                  </a:moveTo>
                  <a:cubicBezTo>
                    <a:pt x="31337" y="86297"/>
                    <a:pt x="20669" y="82010"/>
                    <a:pt x="12383" y="73438"/>
                  </a:cubicBezTo>
                  <a:cubicBezTo>
                    <a:pt x="4096" y="64865"/>
                    <a:pt x="0" y="54674"/>
                    <a:pt x="0" y="42863"/>
                  </a:cubicBezTo>
                  <a:cubicBezTo>
                    <a:pt x="0" y="30766"/>
                    <a:pt x="4096" y="20669"/>
                    <a:pt x="12383" y="12383"/>
                  </a:cubicBezTo>
                  <a:cubicBezTo>
                    <a:pt x="20574" y="4191"/>
                    <a:pt x="31242" y="0"/>
                    <a:pt x="44387" y="0"/>
                  </a:cubicBezTo>
                  <a:cubicBezTo>
                    <a:pt x="57817" y="0"/>
                    <a:pt x="68675" y="4096"/>
                    <a:pt x="76962" y="12383"/>
                  </a:cubicBezTo>
                  <a:cubicBezTo>
                    <a:pt x="85154" y="20669"/>
                    <a:pt x="89345" y="30861"/>
                    <a:pt x="89345" y="43148"/>
                  </a:cubicBezTo>
                  <a:cubicBezTo>
                    <a:pt x="89345" y="55435"/>
                    <a:pt x="85249" y="65627"/>
                    <a:pt x="76962" y="73914"/>
                  </a:cubicBezTo>
                  <a:cubicBezTo>
                    <a:pt x="68771" y="82106"/>
                    <a:pt x="57912" y="86297"/>
                    <a:pt x="44387" y="86297"/>
                  </a:cubicBezTo>
                  <a:close/>
                  <a:moveTo>
                    <a:pt x="80296" y="452533"/>
                  </a:moveTo>
                  <a:lnTo>
                    <a:pt x="8287" y="452533"/>
                  </a:lnTo>
                  <a:lnTo>
                    <a:pt x="8287" y="143828"/>
                  </a:lnTo>
                  <a:lnTo>
                    <a:pt x="80296" y="143828"/>
                  </a:lnTo>
                  <a:lnTo>
                    <a:pt x="80296" y="45253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218780DB-85B7-7ACB-5E10-135443D69D09}"/>
                </a:ext>
              </a:extLst>
            </p:cNvPr>
            <p:cNvSpPr/>
            <p:nvPr/>
          </p:nvSpPr>
          <p:spPr>
            <a:xfrm>
              <a:off x="5449728" y="3022187"/>
              <a:ext cx="284035" cy="323087"/>
            </a:xfrm>
            <a:custGeom>
              <a:avLst/>
              <a:gdLst>
                <a:gd name="connsiteX0" fmla="*/ 284036 w 284035"/>
                <a:gd name="connsiteY0" fmla="*/ 257080 h 323087"/>
                <a:gd name="connsiteX1" fmla="*/ 230791 w 284035"/>
                <a:gd name="connsiteY1" fmla="*/ 306800 h 323087"/>
                <a:gd name="connsiteX2" fmla="*/ 158020 w 284035"/>
                <a:gd name="connsiteY2" fmla="*/ 323088 h 323087"/>
                <a:gd name="connsiteX3" fmla="*/ 41910 w 284035"/>
                <a:gd name="connsiteY3" fmla="*/ 280321 h 323087"/>
                <a:gd name="connsiteX4" fmla="*/ 0 w 284035"/>
                <a:gd name="connsiteY4" fmla="*/ 166973 h 323087"/>
                <a:gd name="connsiteX5" fmla="*/ 44577 w 284035"/>
                <a:gd name="connsiteY5" fmla="*/ 44767 h 323087"/>
                <a:gd name="connsiteX6" fmla="*/ 160306 w 284035"/>
                <a:gd name="connsiteY6" fmla="*/ 0 h 323087"/>
                <a:gd name="connsiteX7" fmla="*/ 233458 w 284035"/>
                <a:gd name="connsiteY7" fmla="*/ 17335 h 323087"/>
                <a:gd name="connsiteX8" fmla="*/ 282130 w 284035"/>
                <a:gd name="connsiteY8" fmla="*/ 68390 h 323087"/>
                <a:gd name="connsiteX9" fmla="*/ 225457 w 284035"/>
                <a:gd name="connsiteY9" fmla="*/ 96393 h 323087"/>
                <a:gd name="connsiteX10" fmla="*/ 195263 w 284035"/>
                <a:gd name="connsiteY10" fmla="*/ 66865 h 323087"/>
                <a:gd name="connsiteX11" fmla="*/ 157925 w 284035"/>
                <a:gd name="connsiteY11" fmla="*/ 58102 h 323087"/>
                <a:gd name="connsiteX12" fmla="*/ 97346 w 284035"/>
                <a:gd name="connsiteY12" fmla="*/ 85534 h 323087"/>
                <a:gd name="connsiteX13" fmla="*/ 73533 w 284035"/>
                <a:gd name="connsiteY13" fmla="*/ 162115 h 323087"/>
                <a:gd name="connsiteX14" fmla="*/ 97060 w 284035"/>
                <a:gd name="connsiteY14" fmla="*/ 236887 h 323087"/>
                <a:gd name="connsiteX15" fmla="*/ 159734 w 284035"/>
                <a:gd name="connsiteY15" fmla="*/ 263081 h 323087"/>
                <a:gd name="connsiteX16" fmla="*/ 197453 w 284035"/>
                <a:gd name="connsiteY16" fmla="*/ 254508 h 323087"/>
                <a:gd name="connsiteX17" fmla="*/ 228219 w 284035"/>
                <a:gd name="connsiteY17" fmla="*/ 225742 h 323087"/>
                <a:gd name="connsiteX18" fmla="*/ 284036 w 284035"/>
                <a:gd name="connsiteY18" fmla="*/ 257080 h 32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84035" h="323087">
                  <a:moveTo>
                    <a:pt x="284036" y="257080"/>
                  </a:moveTo>
                  <a:cubicBezTo>
                    <a:pt x="270319" y="279368"/>
                    <a:pt x="252603" y="295942"/>
                    <a:pt x="230791" y="306800"/>
                  </a:cubicBezTo>
                  <a:cubicBezTo>
                    <a:pt x="208978" y="317659"/>
                    <a:pt x="184690" y="323088"/>
                    <a:pt x="158020" y="323088"/>
                  </a:cubicBezTo>
                  <a:cubicBezTo>
                    <a:pt x="108585" y="323088"/>
                    <a:pt x="69913" y="308800"/>
                    <a:pt x="41910" y="280321"/>
                  </a:cubicBezTo>
                  <a:cubicBezTo>
                    <a:pt x="14002" y="251746"/>
                    <a:pt x="0" y="214027"/>
                    <a:pt x="0" y="166973"/>
                  </a:cubicBezTo>
                  <a:cubicBezTo>
                    <a:pt x="0" y="115348"/>
                    <a:pt x="14859" y="74581"/>
                    <a:pt x="44577" y="44767"/>
                  </a:cubicBezTo>
                  <a:cubicBezTo>
                    <a:pt x="74295" y="14954"/>
                    <a:pt x="112871" y="0"/>
                    <a:pt x="160306" y="0"/>
                  </a:cubicBezTo>
                  <a:cubicBezTo>
                    <a:pt x="187452" y="0"/>
                    <a:pt x="211836" y="5810"/>
                    <a:pt x="233458" y="17335"/>
                  </a:cubicBezTo>
                  <a:cubicBezTo>
                    <a:pt x="255079" y="28861"/>
                    <a:pt x="271272" y="45910"/>
                    <a:pt x="282130" y="68390"/>
                  </a:cubicBezTo>
                  <a:lnTo>
                    <a:pt x="225457" y="96393"/>
                  </a:lnTo>
                  <a:cubicBezTo>
                    <a:pt x="216217" y="82486"/>
                    <a:pt x="206121" y="72676"/>
                    <a:pt x="195263" y="66865"/>
                  </a:cubicBezTo>
                  <a:cubicBezTo>
                    <a:pt x="184404" y="61055"/>
                    <a:pt x="171926" y="58102"/>
                    <a:pt x="157925" y="58102"/>
                  </a:cubicBezTo>
                  <a:cubicBezTo>
                    <a:pt x="133445" y="58102"/>
                    <a:pt x="113157" y="67246"/>
                    <a:pt x="97346" y="85534"/>
                  </a:cubicBezTo>
                  <a:cubicBezTo>
                    <a:pt x="81439" y="103823"/>
                    <a:pt x="73533" y="129350"/>
                    <a:pt x="73533" y="162115"/>
                  </a:cubicBezTo>
                  <a:cubicBezTo>
                    <a:pt x="73533" y="194500"/>
                    <a:pt x="81344" y="219361"/>
                    <a:pt x="97060" y="236887"/>
                  </a:cubicBezTo>
                  <a:cubicBezTo>
                    <a:pt x="112776" y="254413"/>
                    <a:pt x="133636" y="263081"/>
                    <a:pt x="159734" y="263081"/>
                  </a:cubicBezTo>
                  <a:cubicBezTo>
                    <a:pt x="173355" y="263081"/>
                    <a:pt x="185928" y="260223"/>
                    <a:pt x="197453" y="254508"/>
                  </a:cubicBezTo>
                  <a:cubicBezTo>
                    <a:pt x="208978" y="248793"/>
                    <a:pt x="219170" y="239173"/>
                    <a:pt x="228219" y="225742"/>
                  </a:cubicBezTo>
                  <a:lnTo>
                    <a:pt x="284036" y="25708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5AD9911F-CE88-3E76-AB06-A8EF73E783E6}"/>
                </a:ext>
              </a:extLst>
            </p:cNvPr>
            <p:cNvSpPr/>
            <p:nvPr/>
          </p:nvSpPr>
          <p:spPr>
            <a:xfrm>
              <a:off x="5790057" y="3023997"/>
              <a:ext cx="197262" cy="314134"/>
            </a:xfrm>
            <a:custGeom>
              <a:avLst/>
              <a:gdLst>
                <a:gd name="connsiteX0" fmla="*/ 177832 w 197262"/>
                <a:gd name="connsiteY0" fmla="*/ 70199 h 314134"/>
                <a:gd name="connsiteX1" fmla="*/ 160210 w 197262"/>
                <a:gd name="connsiteY1" fmla="*/ 64960 h 314134"/>
                <a:gd name="connsiteX2" fmla="*/ 141351 w 197262"/>
                <a:gd name="connsiteY2" fmla="*/ 62960 h 314134"/>
                <a:gd name="connsiteX3" fmla="*/ 91154 w 197262"/>
                <a:gd name="connsiteY3" fmla="*/ 90106 h 314134"/>
                <a:gd name="connsiteX4" fmla="*/ 72009 w 197262"/>
                <a:gd name="connsiteY4" fmla="*/ 161544 h 314134"/>
                <a:gd name="connsiteX5" fmla="*/ 72009 w 197262"/>
                <a:gd name="connsiteY5" fmla="*/ 314134 h 314134"/>
                <a:gd name="connsiteX6" fmla="*/ 0 w 197262"/>
                <a:gd name="connsiteY6" fmla="*/ 314134 h 314134"/>
                <a:gd name="connsiteX7" fmla="*/ 0 w 197262"/>
                <a:gd name="connsiteY7" fmla="*/ 5334 h 314134"/>
                <a:gd name="connsiteX8" fmla="*/ 72009 w 197262"/>
                <a:gd name="connsiteY8" fmla="*/ 5334 h 314134"/>
                <a:gd name="connsiteX9" fmla="*/ 72009 w 197262"/>
                <a:gd name="connsiteY9" fmla="*/ 61150 h 314134"/>
                <a:gd name="connsiteX10" fmla="*/ 73247 w 197262"/>
                <a:gd name="connsiteY10" fmla="*/ 61150 h 314134"/>
                <a:gd name="connsiteX11" fmla="*/ 105251 w 197262"/>
                <a:gd name="connsiteY11" fmla="*/ 15811 h 314134"/>
                <a:gd name="connsiteX12" fmla="*/ 154114 w 197262"/>
                <a:gd name="connsiteY12" fmla="*/ 0 h 314134"/>
                <a:gd name="connsiteX13" fmla="*/ 175831 w 197262"/>
                <a:gd name="connsiteY13" fmla="*/ 1810 h 314134"/>
                <a:gd name="connsiteX14" fmla="*/ 197263 w 197262"/>
                <a:gd name="connsiteY14" fmla="*/ 8763 h 314134"/>
                <a:gd name="connsiteX15" fmla="*/ 177832 w 197262"/>
                <a:gd name="connsiteY15" fmla="*/ 70199 h 314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7262" h="314134">
                  <a:moveTo>
                    <a:pt x="177832" y="70199"/>
                  </a:moveTo>
                  <a:cubicBezTo>
                    <a:pt x="172021" y="68008"/>
                    <a:pt x="166116" y="66199"/>
                    <a:pt x="160210" y="64960"/>
                  </a:cubicBezTo>
                  <a:cubicBezTo>
                    <a:pt x="154305" y="63627"/>
                    <a:pt x="148018" y="62960"/>
                    <a:pt x="141351" y="62960"/>
                  </a:cubicBezTo>
                  <a:cubicBezTo>
                    <a:pt x="120682" y="62960"/>
                    <a:pt x="103918" y="72009"/>
                    <a:pt x="91154" y="90106"/>
                  </a:cubicBezTo>
                  <a:cubicBezTo>
                    <a:pt x="78391" y="108204"/>
                    <a:pt x="72009" y="132016"/>
                    <a:pt x="72009" y="161544"/>
                  </a:cubicBezTo>
                  <a:lnTo>
                    <a:pt x="72009" y="314134"/>
                  </a:lnTo>
                  <a:lnTo>
                    <a:pt x="0" y="314134"/>
                  </a:lnTo>
                  <a:lnTo>
                    <a:pt x="0" y="5334"/>
                  </a:lnTo>
                  <a:lnTo>
                    <a:pt x="72009" y="5334"/>
                  </a:lnTo>
                  <a:lnTo>
                    <a:pt x="72009" y="61150"/>
                  </a:lnTo>
                  <a:lnTo>
                    <a:pt x="73247" y="61150"/>
                  </a:lnTo>
                  <a:cubicBezTo>
                    <a:pt x="80486" y="41434"/>
                    <a:pt x="91154" y="26289"/>
                    <a:pt x="105251" y="15811"/>
                  </a:cubicBezTo>
                  <a:cubicBezTo>
                    <a:pt x="119348" y="5239"/>
                    <a:pt x="135636" y="0"/>
                    <a:pt x="154114" y="0"/>
                  </a:cubicBezTo>
                  <a:cubicBezTo>
                    <a:pt x="161925" y="0"/>
                    <a:pt x="169164" y="571"/>
                    <a:pt x="175831" y="1810"/>
                  </a:cubicBezTo>
                  <a:cubicBezTo>
                    <a:pt x="182499" y="3048"/>
                    <a:pt x="189547" y="5334"/>
                    <a:pt x="197263" y="8763"/>
                  </a:cubicBezTo>
                  <a:lnTo>
                    <a:pt x="177832" y="7019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2D933645-2A2E-2A11-6FB6-7144C41EBA3E}"/>
                </a:ext>
              </a:extLst>
            </p:cNvPr>
            <p:cNvSpPr/>
            <p:nvPr/>
          </p:nvSpPr>
          <p:spPr>
            <a:xfrm>
              <a:off x="6004274" y="3021996"/>
              <a:ext cx="322611" cy="323278"/>
            </a:xfrm>
            <a:custGeom>
              <a:avLst/>
              <a:gdLst>
                <a:gd name="connsiteX0" fmla="*/ 160020 w 322611"/>
                <a:gd name="connsiteY0" fmla="*/ 323279 h 323278"/>
                <a:gd name="connsiteX1" fmla="*/ 43244 w 322611"/>
                <a:gd name="connsiteY1" fmla="*/ 280130 h 323278"/>
                <a:gd name="connsiteX2" fmla="*/ 0 w 322611"/>
                <a:gd name="connsiteY2" fmla="*/ 164021 h 323278"/>
                <a:gd name="connsiteX3" fmla="*/ 45815 w 322611"/>
                <a:gd name="connsiteY3" fmla="*/ 45053 h 323278"/>
                <a:gd name="connsiteX4" fmla="*/ 164306 w 322611"/>
                <a:gd name="connsiteY4" fmla="*/ 0 h 323278"/>
                <a:gd name="connsiteX5" fmla="*/ 280225 w 322611"/>
                <a:gd name="connsiteY5" fmla="*/ 44291 h 323278"/>
                <a:gd name="connsiteX6" fmla="*/ 322612 w 322611"/>
                <a:gd name="connsiteY6" fmla="*/ 158877 h 323278"/>
                <a:gd name="connsiteX7" fmla="*/ 278035 w 322611"/>
                <a:gd name="connsiteY7" fmla="*/ 276892 h 323278"/>
                <a:gd name="connsiteX8" fmla="*/ 160020 w 322611"/>
                <a:gd name="connsiteY8" fmla="*/ 323279 h 323278"/>
                <a:gd name="connsiteX9" fmla="*/ 162687 w 322611"/>
                <a:gd name="connsiteY9" fmla="*/ 265081 h 323278"/>
                <a:gd name="connsiteX10" fmla="*/ 226124 w 322611"/>
                <a:gd name="connsiteY10" fmla="*/ 236696 h 323278"/>
                <a:gd name="connsiteX11" fmla="*/ 248603 w 322611"/>
                <a:gd name="connsiteY11" fmla="*/ 160687 h 323278"/>
                <a:gd name="connsiteX12" fmla="*/ 226028 w 322611"/>
                <a:gd name="connsiteY12" fmla="*/ 86487 h 323278"/>
                <a:gd name="connsiteX13" fmla="*/ 162401 w 322611"/>
                <a:gd name="connsiteY13" fmla="*/ 58484 h 323278"/>
                <a:gd name="connsiteX14" fmla="*/ 97727 w 322611"/>
                <a:gd name="connsiteY14" fmla="*/ 87440 h 323278"/>
                <a:gd name="connsiteX15" fmla="*/ 73438 w 322611"/>
                <a:gd name="connsiteY15" fmla="*/ 162497 h 323278"/>
                <a:gd name="connsiteX16" fmla="*/ 97441 w 322611"/>
                <a:gd name="connsiteY16" fmla="*/ 237554 h 323278"/>
                <a:gd name="connsiteX17" fmla="*/ 162687 w 322611"/>
                <a:gd name="connsiteY17" fmla="*/ 265081 h 323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2611" h="323278">
                  <a:moveTo>
                    <a:pt x="160020" y="323279"/>
                  </a:moveTo>
                  <a:cubicBezTo>
                    <a:pt x="110966" y="323279"/>
                    <a:pt x="72009" y="308896"/>
                    <a:pt x="43244" y="280130"/>
                  </a:cubicBezTo>
                  <a:cubicBezTo>
                    <a:pt x="14383" y="251365"/>
                    <a:pt x="0" y="212693"/>
                    <a:pt x="0" y="164021"/>
                  </a:cubicBezTo>
                  <a:cubicBezTo>
                    <a:pt x="191" y="114776"/>
                    <a:pt x="15526" y="75152"/>
                    <a:pt x="45815" y="45053"/>
                  </a:cubicBezTo>
                  <a:cubicBezTo>
                    <a:pt x="76200" y="15050"/>
                    <a:pt x="115633" y="0"/>
                    <a:pt x="164306" y="0"/>
                  </a:cubicBezTo>
                  <a:cubicBezTo>
                    <a:pt x="213360" y="0"/>
                    <a:pt x="252032" y="14764"/>
                    <a:pt x="280225" y="44291"/>
                  </a:cubicBezTo>
                  <a:cubicBezTo>
                    <a:pt x="308420" y="73819"/>
                    <a:pt x="322612" y="112014"/>
                    <a:pt x="322612" y="158877"/>
                  </a:cubicBezTo>
                  <a:cubicBezTo>
                    <a:pt x="322612" y="206693"/>
                    <a:pt x="307753" y="246031"/>
                    <a:pt x="278035" y="276892"/>
                  </a:cubicBezTo>
                  <a:cubicBezTo>
                    <a:pt x="248126" y="307848"/>
                    <a:pt x="208883" y="323279"/>
                    <a:pt x="160020" y="323279"/>
                  </a:cubicBezTo>
                  <a:close/>
                  <a:moveTo>
                    <a:pt x="162687" y="265081"/>
                  </a:moveTo>
                  <a:cubicBezTo>
                    <a:pt x="190024" y="265081"/>
                    <a:pt x="211169" y="255651"/>
                    <a:pt x="226124" y="236696"/>
                  </a:cubicBezTo>
                  <a:cubicBezTo>
                    <a:pt x="241078" y="217837"/>
                    <a:pt x="248603" y="192500"/>
                    <a:pt x="248603" y="160687"/>
                  </a:cubicBezTo>
                  <a:cubicBezTo>
                    <a:pt x="248603" y="129921"/>
                    <a:pt x="241078" y="105251"/>
                    <a:pt x="226028" y="86487"/>
                  </a:cubicBezTo>
                  <a:cubicBezTo>
                    <a:pt x="210979" y="67818"/>
                    <a:pt x="189738" y="58484"/>
                    <a:pt x="162401" y="58484"/>
                  </a:cubicBezTo>
                  <a:cubicBezTo>
                    <a:pt x="135446" y="58484"/>
                    <a:pt x="113919" y="68104"/>
                    <a:pt x="97727" y="87440"/>
                  </a:cubicBezTo>
                  <a:cubicBezTo>
                    <a:pt x="81534" y="106775"/>
                    <a:pt x="73438" y="131731"/>
                    <a:pt x="73438" y="162497"/>
                  </a:cubicBezTo>
                  <a:cubicBezTo>
                    <a:pt x="73438" y="194215"/>
                    <a:pt x="81439" y="219266"/>
                    <a:pt x="97441" y="237554"/>
                  </a:cubicBezTo>
                  <a:cubicBezTo>
                    <a:pt x="113443" y="255937"/>
                    <a:pt x="135160" y="265081"/>
                    <a:pt x="162687" y="26508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42B19857-B022-9C50-3B75-76D57393B674}"/>
                </a:ext>
              </a:extLst>
            </p:cNvPr>
            <p:cNvSpPr/>
            <p:nvPr/>
          </p:nvSpPr>
          <p:spPr>
            <a:xfrm>
              <a:off x="6365557" y="3022187"/>
              <a:ext cx="237934" cy="323087"/>
            </a:xfrm>
            <a:custGeom>
              <a:avLst/>
              <a:gdLst>
                <a:gd name="connsiteX0" fmla="*/ 0 w 237934"/>
                <a:gd name="connsiteY0" fmla="*/ 266414 h 323087"/>
                <a:gd name="connsiteX1" fmla="*/ 43434 w 237934"/>
                <a:gd name="connsiteY1" fmla="*/ 227552 h 323087"/>
                <a:gd name="connsiteX2" fmla="*/ 79438 w 237934"/>
                <a:gd name="connsiteY2" fmla="*/ 259366 h 323087"/>
                <a:gd name="connsiteX3" fmla="*/ 119729 w 237934"/>
                <a:gd name="connsiteY3" fmla="*/ 268891 h 323087"/>
                <a:gd name="connsiteX4" fmla="*/ 156781 w 237934"/>
                <a:gd name="connsiteY4" fmla="*/ 258794 h 323087"/>
                <a:gd name="connsiteX5" fmla="*/ 170021 w 237934"/>
                <a:gd name="connsiteY5" fmla="*/ 230315 h 323087"/>
                <a:gd name="connsiteX6" fmla="*/ 157543 w 237934"/>
                <a:gd name="connsiteY6" fmla="*/ 205169 h 323087"/>
                <a:gd name="connsiteX7" fmla="*/ 120301 w 237934"/>
                <a:gd name="connsiteY7" fmla="*/ 190500 h 323087"/>
                <a:gd name="connsiteX8" fmla="*/ 35719 w 237934"/>
                <a:gd name="connsiteY8" fmla="*/ 156019 h 323087"/>
                <a:gd name="connsiteX9" fmla="*/ 11716 w 237934"/>
                <a:gd name="connsiteY9" fmla="*/ 96774 h 323087"/>
                <a:gd name="connsiteX10" fmla="*/ 44291 w 237934"/>
                <a:gd name="connsiteY10" fmla="*/ 25813 h 323087"/>
                <a:gd name="connsiteX11" fmla="*/ 126301 w 237934"/>
                <a:gd name="connsiteY11" fmla="*/ 0 h 323087"/>
                <a:gd name="connsiteX12" fmla="*/ 185356 w 237934"/>
                <a:gd name="connsiteY12" fmla="*/ 11144 h 323087"/>
                <a:gd name="connsiteX13" fmla="*/ 230314 w 237934"/>
                <a:gd name="connsiteY13" fmla="*/ 44863 h 323087"/>
                <a:gd name="connsiteX14" fmla="*/ 188404 w 237934"/>
                <a:gd name="connsiteY14" fmla="*/ 82867 h 323087"/>
                <a:gd name="connsiteX15" fmla="*/ 159639 w 237934"/>
                <a:gd name="connsiteY15" fmla="*/ 61150 h 323087"/>
                <a:gd name="connsiteX16" fmla="*/ 124206 w 237934"/>
                <a:gd name="connsiteY16" fmla="*/ 53911 h 323087"/>
                <a:gd name="connsiteX17" fmla="*/ 90773 w 237934"/>
                <a:gd name="connsiteY17" fmla="*/ 63532 h 323087"/>
                <a:gd name="connsiteX18" fmla="*/ 79343 w 237934"/>
                <a:gd name="connsiteY18" fmla="*/ 88582 h 323087"/>
                <a:gd name="connsiteX19" fmla="*/ 91250 w 237934"/>
                <a:gd name="connsiteY19" fmla="*/ 112109 h 323087"/>
                <a:gd name="connsiteX20" fmla="*/ 136017 w 237934"/>
                <a:gd name="connsiteY20" fmla="*/ 126873 h 323087"/>
                <a:gd name="connsiteX21" fmla="*/ 212598 w 237934"/>
                <a:gd name="connsiteY21" fmla="*/ 159734 h 323087"/>
                <a:gd name="connsiteX22" fmla="*/ 237934 w 237934"/>
                <a:gd name="connsiteY22" fmla="*/ 223647 h 323087"/>
                <a:gd name="connsiteX23" fmla="*/ 205073 w 237934"/>
                <a:gd name="connsiteY23" fmla="*/ 295656 h 323087"/>
                <a:gd name="connsiteX24" fmla="*/ 119158 w 237934"/>
                <a:gd name="connsiteY24" fmla="*/ 323088 h 323087"/>
                <a:gd name="connsiteX25" fmla="*/ 48958 w 237934"/>
                <a:gd name="connsiteY25" fmla="*/ 308610 h 323087"/>
                <a:gd name="connsiteX26" fmla="*/ 0 w 237934"/>
                <a:gd name="connsiteY26" fmla="*/ 266414 h 32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37934" h="323087">
                  <a:moveTo>
                    <a:pt x="0" y="266414"/>
                  </a:moveTo>
                  <a:lnTo>
                    <a:pt x="43434" y="227552"/>
                  </a:lnTo>
                  <a:cubicBezTo>
                    <a:pt x="54673" y="242411"/>
                    <a:pt x="66675" y="252984"/>
                    <a:pt x="79438" y="259366"/>
                  </a:cubicBezTo>
                  <a:cubicBezTo>
                    <a:pt x="92202" y="265652"/>
                    <a:pt x="105632" y="268891"/>
                    <a:pt x="119729" y="268891"/>
                  </a:cubicBezTo>
                  <a:cubicBezTo>
                    <a:pt x="135636" y="268891"/>
                    <a:pt x="147923" y="265557"/>
                    <a:pt x="156781" y="258794"/>
                  </a:cubicBezTo>
                  <a:cubicBezTo>
                    <a:pt x="165640" y="252031"/>
                    <a:pt x="170021" y="242602"/>
                    <a:pt x="170021" y="230315"/>
                  </a:cubicBezTo>
                  <a:cubicBezTo>
                    <a:pt x="170021" y="220313"/>
                    <a:pt x="165830" y="211836"/>
                    <a:pt x="157543" y="205169"/>
                  </a:cubicBezTo>
                  <a:cubicBezTo>
                    <a:pt x="149162" y="198406"/>
                    <a:pt x="136779" y="193548"/>
                    <a:pt x="120301" y="190500"/>
                  </a:cubicBezTo>
                  <a:cubicBezTo>
                    <a:pt x="79915" y="183452"/>
                    <a:pt x="51721" y="171926"/>
                    <a:pt x="35719" y="156019"/>
                  </a:cubicBezTo>
                  <a:cubicBezTo>
                    <a:pt x="19717" y="140017"/>
                    <a:pt x="11716" y="120301"/>
                    <a:pt x="11716" y="96774"/>
                  </a:cubicBezTo>
                  <a:cubicBezTo>
                    <a:pt x="11716" y="66580"/>
                    <a:pt x="22574" y="42958"/>
                    <a:pt x="44291" y="25813"/>
                  </a:cubicBezTo>
                  <a:cubicBezTo>
                    <a:pt x="66008" y="8668"/>
                    <a:pt x="93345" y="0"/>
                    <a:pt x="126301" y="0"/>
                  </a:cubicBezTo>
                  <a:cubicBezTo>
                    <a:pt x="147447" y="0"/>
                    <a:pt x="167068" y="3715"/>
                    <a:pt x="185356" y="11144"/>
                  </a:cubicBezTo>
                  <a:cubicBezTo>
                    <a:pt x="203644" y="18574"/>
                    <a:pt x="218599" y="29813"/>
                    <a:pt x="230314" y="44863"/>
                  </a:cubicBezTo>
                  <a:lnTo>
                    <a:pt x="188404" y="82867"/>
                  </a:lnTo>
                  <a:cubicBezTo>
                    <a:pt x="179165" y="73247"/>
                    <a:pt x="169545" y="66008"/>
                    <a:pt x="159639" y="61150"/>
                  </a:cubicBezTo>
                  <a:cubicBezTo>
                    <a:pt x="149733" y="56293"/>
                    <a:pt x="137827" y="53911"/>
                    <a:pt x="124206" y="53911"/>
                  </a:cubicBezTo>
                  <a:cubicBezTo>
                    <a:pt x="109538" y="53911"/>
                    <a:pt x="98393" y="57150"/>
                    <a:pt x="90773" y="63532"/>
                  </a:cubicBezTo>
                  <a:cubicBezTo>
                    <a:pt x="83153" y="70009"/>
                    <a:pt x="79343" y="78296"/>
                    <a:pt x="79343" y="88582"/>
                  </a:cubicBezTo>
                  <a:cubicBezTo>
                    <a:pt x="79343" y="98679"/>
                    <a:pt x="83344" y="106490"/>
                    <a:pt x="91250" y="112109"/>
                  </a:cubicBezTo>
                  <a:cubicBezTo>
                    <a:pt x="99155" y="117729"/>
                    <a:pt x="114109" y="122682"/>
                    <a:pt x="136017" y="126873"/>
                  </a:cubicBezTo>
                  <a:cubicBezTo>
                    <a:pt x="170212" y="132683"/>
                    <a:pt x="195739" y="143637"/>
                    <a:pt x="212598" y="159734"/>
                  </a:cubicBezTo>
                  <a:cubicBezTo>
                    <a:pt x="229457" y="175831"/>
                    <a:pt x="237934" y="197072"/>
                    <a:pt x="237934" y="223647"/>
                  </a:cubicBezTo>
                  <a:cubicBezTo>
                    <a:pt x="237934" y="253365"/>
                    <a:pt x="226981" y="277368"/>
                    <a:pt x="205073" y="295656"/>
                  </a:cubicBezTo>
                  <a:cubicBezTo>
                    <a:pt x="183166" y="313944"/>
                    <a:pt x="154496" y="323088"/>
                    <a:pt x="119158" y="323088"/>
                  </a:cubicBezTo>
                  <a:cubicBezTo>
                    <a:pt x="93440" y="323088"/>
                    <a:pt x="70009" y="318230"/>
                    <a:pt x="48958" y="308610"/>
                  </a:cubicBezTo>
                  <a:cubicBezTo>
                    <a:pt x="27718" y="298990"/>
                    <a:pt x="11430" y="284893"/>
                    <a:pt x="0" y="26641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2F0258E8-5ACC-998D-FF28-86B9188CD14D}"/>
                </a:ext>
              </a:extLst>
            </p:cNvPr>
            <p:cNvSpPr/>
            <p:nvPr/>
          </p:nvSpPr>
          <p:spPr>
            <a:xfrm>
              <a:off x="6654831" y="3021996"/>
              <a:ext cx="322611" cy="323278"/>
            </a:xfrm>
            <a:custGeom>
              <a:avLst/>
              <a:gdLst>
                <a:gd name="connsiteX0" fmla="*/ 160020 w 322611"/>
                <a:gd name="connsiteY0" fmla="*/ 323279 h 323278"/>
                <a:gd name="connsiteX1" fmla="*/ 43244 w 322611"/>
                <a:gd name="connsiteY1" fmla="*/ 280130 h 323278"/>
                <a:gd name="connsiteX2" fmla="*/ 0 w 322611"/>
                <a:gd name="connsiteY2" fmla="*/ 164021 h 323278"/>
                <a:gd name="connsiteX3" fmla="*/ 45815 w 322611"/>
                <a:gd name="connsiteY3" fmla="*/ 45053 h 323278"/>
                <a:gd name="connsiteX4" fmla="*/ 164306 w 322611"/>
                <a:gd name="connsiteY4" fmla="*/ 0 h 323278"/>
                <a:gd name="connsiteX5" fmla="*/ 280225 w 322611"/>
                <a:gd name="connsiteY5" fmla="*/ 44291 h 323278"/>
                <a:gd name="connsiteX6" fmla="*/ 322612 w 322611"/>
                <a:gd name="connsiteY6" fmla="*/ 158877 h 323278"/>
                <a:gd name="connsiteX7" fmla="*/ 278035 w 322611"/>
                <a:gd name="connsiteY7" fmla="*/ 276892 h 323278"/>
                <a:gd name="connsiteX8" fmla="*/ 160020 w 322611"/>
                <a:gd name="connsiteY8" fmla="*/ 323279 h 323278"/>
                <a:gd name="connsiteX9" fmla="*/ 162782 w 322611"/>
                <a:gd name="connsiteY9" fmla="*/ 265081 h 323278"/>
                <a:gd name="connsiteX10" fmla="*/ 226219 w 322611"/>
                <a:gd name="connsiteY10" fmla="*/ 236696 h 323278"/>
                <a:gd name="connsiteX11" fmla="*/ 248698 w 322611"/>
                <a:gd name="connsiteY11" fmla="*/ 160687 h 323278"/>
                <a:gd name="connsiteX12" fmla="*/ 226124 w 322611"/>
                <a:gd name="connsiteY12" fmla="*/ 86487 h 323278"/>
                <a:gd name="connsiteX13" fmla="*/ 162496 w 322611"/>
                <a:gd name="connsiteY13" fmla="*/ 58484 h 323278"/>
                <a:gd name="connsiteX14" fmla="*/ 97822 w 322611"/>
                <a:gd name="connsiteY14" fmla="*/ 87440 h 323278"/>
                <a:gd name="connsiteX15" fmla="*/ 73533 w 322611"/>
                <a:gd name="connsiteY15" fmla="*/ 162497 h 323278"/>
                <a:gd name="connsiteX16" fmla="*/ 97536 w 322611"/>
                <a:gd name="connsiteY16" fmla="*/ 237554 h 323278"/>
                <a:gd name="connsiteX17" fmla="*/ 162782 w 322611"/>
                <a:gd name="connsiteY17" fmla="*/ 265081 h 323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2611" h="323278">
                  <a:moveTo>
                    <a:pt x="160020" y="323279"/>
                  </a:moveTo>
                  <a:cubicBezTo>
                    <a:pt x="110966" y="323279"/>
                    <a:pt x="72009" y="308896"/>
                    <a:pt x="43244" y="280130"/>
                  </a:cubicBezTo>
                  <a:cubicBezTo>
                    <a:pt x="14383" y="251365"/>
                    <a:pt x="0" y="212693"/>
                    <a:pt x="0" y="164021"/>
                  </a:cubicBezTo>
                  <a:cubicBezTo>
                    <a:pt x="191" y="114776"/>
                    <a:pt x="15526" y="75152"/>
                    <a:pt x="45815" y="45053"/>
                  </a:cubicBezTo>
                  <a:cubicBezTo>
                    <a:pt x="76200" y="15050"/>
                    <a:pt x="115633" y="0"/>
                    <a:pt x="164306" y="0"/>
                  </a:cubicBezTo>
                  <a:cubicBezTo>
                    <a:pt x="213360" y="0"/>
                    <a:pt x="252032" y="14764"/>
                    <a:pt x="280225" y="44291"/>
                  </a:cubicBezTo>
                  <a:cubicBezTo>
                    <a:pt x="308420" y="73819"/>
                    <a:pt x="322612" y="112014"/>
                    <a:pt x="322612" y="158877"/>
                  </a:cubicBezTo>
                  <a:cubicBezTo>
                    <a:pt x="322612" y="206693"/>
                    <a:pt x="307753" y="246031"/>
                    <a:pt x="278035" y="276892"/>
                  </a:cubicBezTo>
                  <a:cubicBezTo>
                    <a:pt x="248221" y="307848"/>
                    <a:pt x="208883" y="323279"/>
                    <a:pt x="160020" y="323279"/>
                  </a:cubicBezTo>
                  <a:close/>
                  <a:moveTo>
                    <a:pt x="162782" y="265081"/>
                  </a:moveTo>
                  <a:cubicBezTo>
                    <a:pt x="190119" y="265081"/>
                    <a:pt x="211265" y="255651"/>
                    <a:pt x="226219" y="236696"/>
                  </a:cubicBezTo>
                  <a:cubicBezTo>
                    <a:pt x="241173" y="217837"/>
                    <a:pt x="248698" y="192500"/>
                    <a:pt x="248698" y="160687"/>
                  </a:cubicBezTo>
                  <a:cubicBezTo>
                    <a:pt x="248698" y="129921"/>
                    <a:pt x="241173" y="105251"/>
                    <a:pt x="226124" y="86487"/>
                  </a:cubicBezTo>
                  <a:cubicBezTo>
                    <a:pt x="211074" y="67818"/>
                    <a:pt x="189833" y="58484"/>
                    <a:pt x="162496" y="58484"/>
                  </a:cubicBezTo>
                  <a:cubicBezTo>
                    <a:pt x="135541" y="58484"/>
                    <a:pt x="114014" y="68104"/>
                    <a:pt x="97822" y="87440"/>
                  </a:cubicBezTo>
                  <a:cubicBezTo>
                    <a:pt x="81629" y="106775"/>
                    <a:pt x="73533" y="131731"/>
                    <a:pt x="73533" y="162497"/>
                  </a:cubicBezTo>
                  <a:cubicBezTo>
                    <a:pt x="73533" y="194215"/>
                    <a:pt x="81534" y="219266"/>
                    <a:pt x="97536" y="237554"/>
                  </a:cubicBezTo>
                  <a:cubicBezTo>
                    <a:pt x="113443" y="255937"/>
                    <a:pt x="135255" y="265081"/>
                    <a:pt x="162782" y="26508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DCF38FD1-2344-8801-A259-B96FFCAA9E88}"/>
                </a:ext>
              </a:extLst>
            </p:cNvPr>
            <p:cNvSpPr/>
            <p:nvPr/>
          </p:nvSpPr>
          <p:spPr>
            <a:xfrm>
              <a:off x="7005351" y="2874073"/>
              <a:ext cx="228314" cy="464057"/>
            </a:xfrm>
            <a:custGeom>
              <a:avLst/>
              <a:gdLst>
                <a:gd name="connsiteX0" fmla="*/ 198596 w 228314"/>
                <a:gd name="connsiteY0" fmla="*/ 68770 h 464057"/>
                <a:gd name="connsiteX1" fmla="*/ 182499 w 228314"/>
                <a:gd name="connsiteY1" fmla="*/ 60769 h 464057"/>
                <a:gd name="connsiteX2" fmla="*/ 164306 w 228314"/>
                <a:gd name="connsiteY2" fmla="*/ 57912 h 464057"/>
                <a:gd name="connsiteX3" fmla="*/ 134588 w 228314"/>
                <a:gd name="connsiteY3" fmla="*/ 70009 h 464057"/>
                <a:gd name="connsiteX4" fmla="*/ 124206 w 228314"/>
                <a:gd name="connsiteY4" fmla="*/ 106204 h 464057"/>
                <a:gd name="connsiteX5" fmla="*/ 124206 w 228314"/>
                <a:gd name="connsiteY5" fmla="*/ 155353 h 464057"/>
                <a:gd name="connsiteX6" fmla="*/ 195644 w 228314"/>
                <a:gd name="connsiteY6" fmla="*/ 155353 h 464057"/>
                <a:gd name="connsiteX7" fmla="*/ 195644 w 228314"/>
                <a:gd name="connsiteY7" fmla="*/ 211455 h 464057"/>
                <a:gd name="connsiteX8" fmla="*/ 124206 w 228314"/>
                <a:gd name="connsiteY8" fmla="*/ 211455 h 464057"/>
                <a:gd name="connsiteX9" fmla="*/ 124206 w 228314"/>
                <a:gd name="connsiteY9" fmla="*/ 464058 h 464057"/>
                <a:gd name="connsiteX10" fmla="*/ 52483 w 228314"/>
                <a:gd name="connsiteY10" fmla="*/ 464058 h 464057"/>
                <a:gd name="connsiteX11" fmla="*/ 52483 w 228314"/>
                <a:gd name="connsiteY11" fmla="*/ 211360 h 464057"/>
                <a:gd name="connsiteX12" fmla="*/ 0 w 228314"/>
                <a:gd name="connsiteY12" fmla="*/ 211360 h 464057"/>
                <a:gd name="connsiteX13" fmla="*/ 0 w 228314"/>
                <a:gd name="connsiteY13" fmla="*/ 155258 h 464057"/>
                <a:gd name="connsiteX14" fmla="*/ 52483 w 228314"/>
                <a:gd name="connsiteY14" fmla="*/ 155258 h 464057"/>
                <a:gd name="connsiteX15" fmla="*/ 52483 w 228314"/>
                <a:gd name="connsiteY15" fmla="*/ 105537 h 464057"/>
                <a:gd name="connsiteX16" fmla="*/ 80963 w 228314"/>
                <a:gd name="connsiteY16" fmla="*/ 28384 h 464057"/>
                <a:gd name="connsiteX17" fmla="*/ 161354 w 228314"/>
                <a:gd name="connsiteY17" fmla="*/ 0 h 464057"/>
                <a:gd name="connsiteX18" fmla="*/ 195739 w 228314"/>
                <a:gd name="connsiteY18" fmla="*/ 4096 h 464057"/>
                <a:gd name="connsiteX19" fmla="*/ 228314 w 228314"/>
                <a:gd name="connsiteY19" fmla="*/ 16573 h 464057"/>
                <a:gd name="connsiteX20" fmla="*/ 198596 w 228314"/>
                <a:gd name="connsiteY20" fmla="*/ 68770 h 464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8314" h="464057">
                  <a:moveTo>
                    <a:pt x="198596" y="68770"/>
                  </a:moveTo>
                  <a:cubicBezTo>
                    <a:pt x="193357" y="65341"/>
                    <a:pt x="188023" y="62674"/>
                    <a:pt x="182499" y="60769"/>
                  </a:cubicBezTo>
                  <a:cubicBezTo>
                    <a:pt x="176974" y="58864"/>
                    <a:pt x="170879" y="57912"/>
                    <a:pt x="164306" y="57912"/>
                  </a:cubicBezTo>
                  <a:cubicBezTo>
                    <a:pt x="151447" y="57912"/>
                    <a:pt x="141541" y="61913"/>
                    <a:pt x="134588" y="70009"/>
                  </a:cubicBezTo>
                  <a:cubicBezTo>
                    <a:pt x="127635" y="78010"/>
                    <a:pt x="124206" y="90106"/>
                    <a:pt x="124206" y="106204"/>
                  </a:cubicBezTo>
                  <a:lnTo>
                    <a:pt x="124206" y="155353"/>
                  </a:lnTo>
                  <a:lnTo>
                    <a:pt x="195644" y="155353"/>
                  </a:lnTo>
                  <a:lnTo>
                    <a:pt x="195644" y="211455"/>
                  </a:lnTo>
                  <a:lnTo>
                    <a:pt x="124206" y="211455"/>
                  </a:lnTo>
                  <a:lnTo>
                    <a:pt x="124206" y="464058"/>
                  </a:lnTo>
                  <a:lnTo>
                    <a:pt x="52483" y="464058"/>
                  </a:lnTo>
                  <a:lnTo>
                    <a:pt x="52483" y="211360"/>
                  </a:lnTo>
                  <a:lnTo>
                    <a:pt x="0" y="211360"/>
                  </a:lnTo>
                  <a:lnTo>
                    <a:pt x="0" y="155258"/>
                  </a:lnTo>
                  <a:lnTo>
                    <a:pt x="52483" y="155258"/>
                  </a:lnTo>
                  <a:lnTo>
                    <a:pt x="52483" y="105537"/>
                  </a:lnTo>
                  <a:cubicBezTo>
                    <a:pt x="52483" y="72962"/>
                    <a:pt x="62008" y="47244"/>
                    <a:pt x="80963" y="28384"/>
                  </a:cubicBezTo>
                  <a:cubicBezTo>
                    <a:pt x="99917" y="9525"/>
                    <a:pt x="126682" y="0"/>
                    <a:pt x="161354" y="0"/>
                  </a:cubicBezTo>
                  <a:cubicBezTo>
                    <a:pt x="173164" y="0"/>
                    <a:pt x="184690" y="1333"/>
                    <a:pt x="195739" y="4096"/>
                  </a:cubicBezTo>
                  <a:cubicBezTo>
                    <a:pt x="206788" y="6763"/>
                    <a:pt x="217646" y="10954"/>
                    <a:pt x="228314" y="16573"/>
                  </a:cubicBezTo>
                  <a:lnTo>
                    <a:pt x="198596" y="6877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8E3C9592-C598-B93C-B685-EF6F3D4C5426}"/>
                </a:ext>
              </a:extLst>
            </p:cNvPr>
            <p:cNvSpPr/>
            <p:nvPr/>
          </p:nvSpPr>
          <p:spPr>
            <a:xfrm>
              <a:off x="7197757" y="2941034"/>
              <a:ext cx="215836" cy="404240"/>
            </a:xfrm>
            <a:custGeom>
              <a:avLst/>
              <a:gdLst>
                <a:gd name="connsiteX0" fmla="*/ 215836 w 215836"/>
                <a:gd name="connsiteY0" fmla="*/ 382524 h 404240"/>
                <a:gd name="connsiteX1" fmla="*/ 184309 w 215836"/>
                <a:gd name="connsiteY1" fmla="*/ 398335 h 404240"/>
                <a:gd name="connsiteX2" fmla="*/ 142875 w 215836"/>
                <a:gd name="connsiteY2" fmla="*/ 404241 h 404240"/>
                <a:gd name="connsiteX3" fmla="*/ 74485 w 215836"/>
                <a:gd name="connsiteY3" fmla="*/ 381000 h 404240"/>
                <a:gd name="connsiteX4" fmla="*/ 51530 w 215836"/>
                <a:gd name="connsiteY4" fmla="*/ 313182 h 404240"/>
                <a:gd name="connsiteX5" fmla="*/ 51530 w 215836"/>
                <a:gd name="connsiteY5" fmla="*/ 144399 h 404240"/>
                <a:gd name="connsiteX6" fmla="*/ 0 w 215836"/>
                <a:gd name="connsiteY6" fmla="*/ 144399 h 404240"/>
                <a:gd name="connsiteX7" fmla="*/ 0 w 215836"/>
                <a:gd name="connsiteY7" fmla="*/ 88297 h 404240"/>
                <a:gd name="connsiteX8" fmla="*/ 51530 w 215836"/>
                <a:gd name="connsiteY8" fmla="*/ 88297 h 404240"/>
                <a:gd name="connsiteX9" fmla="*/ 51530 w 215836"/>
                <a:gd name="connsiteY9" fmla="*/ 12668 h 404240"/>
                <a:gd name="connsiteX10" fmla="*/ 123539 w 215836"/>
                <a:gd name="connsiteY10" fmla="*/ 0 h 404240"/>
                <a:gd name="connsiteX11" fmla="*/ 123539 w 215836"/>
                <a:gd name="connsiteY11" fmla="*/ 88297 h 404240"/>
                <a:gd name="connsiteX12" fmla="*/ 202216 w 215836"/>
                <a:gd name="connsiteY12" fmla="*/ 88297 h 404240"/>
                <a:gd name="connsiteX13" fmla="*/ 202216 w 215836"/>
                <a:gd name="connsiteY13" fmla="*/ 144399 h 404240"/>
                <a:gd name="connsiteX14" fmla="*/ 123539 w 215836"/>
                <a:gd name="connsiteY14" fmla="*/ 144399 h 404240"/>
                <a:gd name="connsiteX15" fmla="*/ 123539 w 215836"/>
                <a:gd name="connsiteY15" fmla="*/ 302990 h 404240"/>
                <a:gd name="connsiteX16" fmla="*/ 132588 w 215836"/>
                <a:gd name="connsiteY16" fmla="*/ 336328 h 404240"/>
                <a:gd name="connsiteX17" fmla="*/ 157924 w 215836"/>
                <a:gd name="connsiteY17" fmla="*/ 346996 h 404240"/>
                <a:gd name="connsiteX18" fmla="*/ 174784 w 215836"/>
                <a:gd name="connsiteY18" fmla="*/ 343948 h 404240"/>
                <a:gd name="connsiteX19" fmla="*/ 193453 w 215836"/>
                <a:gd name="connsiteY19" fmla="*/ 333661 h 404240"/>
                <a:gd name="connsiteX20" fmla="*/ 215836 w 215836"/>
                <a:gd name="connsiteY20" fmla="*/ 382524 h 404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15836" h="404240">
                  <a:moveTo>
                    <a:pt x="215836" y="382524"/>
                  </a:moveTo>
                  <a:cubicBezTo>
                    <a:pt x="207550" y="389191"/>
                    <a:pt x="197072" y="394430"/>
                    <a:pt x="184309" y="398335"/>
                  </a:cubicBezTo>
                  <a:cubicBezTo>
                    <a:pt x="171545" y="402241"/>
                    <a:pt x="157734" y="404241"/>
                    <a:pt x="142875" y="404241"/>
                  </a:cubicBezTo>
                  <a:cubicBezTo>
                    <a:pt x="112490" y="404241"/>
                    <a:pt x="89725" y="396526"/>
                    <a:pt x="74485" y="381000"/>
                  </a:cubicBezTo>
                  <a:cubicBezTo>
                    <a:pt x="59246" y="365570"/>
                    <a:pt x="51530" y="342900"/>
                    <a:pt x="51530" y="313182"/>
                  </a:cubicBezTo>
                  <a:lnTo>
                    <a:pt x="51530" y="144399"/>
                  </a:lnTo>
                  <a:lnTo>
                    <a:pt x="0" y="144399"/>
                  </a:lnTo>
                  <a:lnTo>
                    <a:pt x="0" y="88297"/>
                  </a:lnTo>
                  <a:lnTo>
                    <a:pt x="51530" y="88297"/>
                  </a:lnTo>
                  <a:lnTo>
                    <a:pt x="51530" y="12668"/>
                  </a:lnTo>
                  <a:lnTo>
                    <a:pt x="123539" y="0"/>
                  </a:lnTo>
                  <a:lnTo>
                    <a:pt x="123539" y="88297"/>
                  </a:lnTo>
                  <a:lnTo>
                    <a:pt x="202216" y="88297"/>
                  </a:lnTo>
                  <a:lnTo>
                    <a:pt x="202216" y="144399"/>
                  </a:lnTo>
                  <a:lnTo>
                    <a:pt x="123539" y="144399"/>
                  </a:lnTo>
                  <a:lnTo>
                    <a:pt x="123539" y="302990"/>
                  </a:lnTo>
                  <a:cubicBezTo>
                    <a:pt x="123539" y="318040"/>
                    <a:pt x="126587" y="329184"/>
                    <a:pt x="132588" y="336328"/>
                  </a:cubicBezTo>
                  <a:cubicBezTo>
                    <a:pt x="138589" y="343472"/>
                    <a:pt x="147066" y="346996"/>
                    <a:pt x="157924" y="346996"/>
                  </a:cubicBezTo>
                  <a:cubicBezTo>
                    <a:pt x="163544" y="346996"/>
                    <a:pt x="169164" y="345948"/>
                    <a:pt x="174784" y="343948"/>
                  </a:cubicBezTo>
                  <a:cubicBezTo>
                    <a:pt x="180403" y="341947"/>
                    <a:pt x="186595" y="338518"/>
                    <a:pt x="193453" y="333661"/>
                  </a:cubicBezTo>
                  <a:lnTo>
                    <a:pt x="215836" y="38252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F09C894C-806D-2061-E0CD-5A5C5CF9F862}"/>
                </a:ext>
              </a:extLst>
            </p:cNvPr>
            <p:cNvSpPr/>
            <p:nvPr/>
          </p:nvSpPr>
          <p:spPr>
            <a:xfrm>
              <a:off x="4778406" y="3615785"/>
              <a:ext cx="295465" cy="432339"/>
            </a:xfrm>
            <a:custGeom>
              <a:avLst/>
              <a:gdLst>
                <a:gd name="connsiteX0" fmla="*/ 0 w 295465"/>
                <a:gd name="connsiteY0" fmla="*/ 432340 h 432339"/>
                <a:gd name="connsiteX1" fmla="*/ 0 w 295465"/>
                <a:gd name="connsiteY1" fmla="*/ 0 h 432339"/>
                <a:gd name="connsiteX2" fmla="*/ 142018 w 295465"/>
                <a:gd name="connsiteY2" fmla="*/ 0 h 432339"/>
                <a:gd name="connsiteX3" fmla="*/ 243650 w 295465"/>
                <a:gd name="connsiteY3" fmla="*/ 27908 h 432339"/>
                <a:gd name="connsiteX4" fmla="*/ 279178 w 295465"/>
                <a:gd name="connsiteY4" fmla="*/ 107633 h 432339"/>
                <a:gd name="connsiteX5" fmla="*/ 260033 w 295465"/>
                <a:gd name="connsiteY5" fmla="*/ 166116 h 432339"/>
                <a:gd name="connsiteX6" fmla="*/ 211074 w 295465"/>
                <a:gd name="connsiteY6" fmla="*/ 201644 h 432339"/>
                <a:gd name="connsiteX7" fmla="*/ 211074 w 295465"/>
                <a:gd name="connsiteY7" fmla="*/ 202883 h 432339"/>
                <a:gd name="connsiteX8" fmla="*/ 272891 w 295465"/>
                <a:gd name="connsiteY8" fmla="*/ 238125 h 432339"/>
                <a:gd name="connsiteX9" fmla="*/ 295466 w 295465"/>
                <a:gd name="connsiteY9" fmla="*/ 305657 h 432339"/>
                <a:gd name="connsiteX10" fmla="*/ 254794 w 295465"/>
                <a:gd name="connsiteY10" fmla="*/ 397764 h 432339"/>
                <a:gd name="connsiteX11" fmla="*/ 145923 w 295465"/>
                <a:gd name="connsiteY11" fmla="*/ 432245 h 432339"/>
                <a:gd name="connsiteX12" fmla="*/ 0 w 295465"/>
                <a:gd name="connsiteY12" fmla="*/ 432245 h 432339"/>
                <a:gd name="connsiteX13" fmla="*/ 73819 w 295465"/>
                <a:gd name="connsiteY13" fmla="*/ 60008 h 432339"/>
                <a:gd name="connsiteX14" fmla="*/ 73819 w 295465"/>
                <a:gd name="connsiteY14" fmla="*/ 181546 h 432339"/>
                <a:gd name="connsiteX15" fmla="*/ 123539 w 295465"/>
                <a:gd name="connsiteY15" fmla="*/ 181546 h 432339"/>
                <a:gd name="connsiteX16" fmla="*/ 180404 w 295465"/>
                <a:gd name="connsiteY16" fmla="*/ 164973 h 432339"/>
                <a:gd name="connsiteX17" fmla="*/ 201359 w 295465"/>
                <a:gd name="connsiteY17" fmla="*/ 116110 h 432339"/>
                <a:gd name="connsiteX18" fmla="*/ 183833 w 295465"/>
                <a:gd name="connsiteY18" fmla="*/ 74390 h 432339"/>
                <a:gd name="connsiteX19" fmla="*/ 133160 w 295465"/>
                <a:gd name="connsiteY19" fmla="*/ 60103 h 432339"/>
                <a:gd name="connsiteX20" fmla="*/ 73819 w 295465"/>
                <a:gd name="connsiteY20" fmla="*/ 60103 h 432339"/>
                <a:gd name="connsiteX21" fmla="*/ 73819 w 295465"/>
                <a:gd name="connsiteY21" fmla="*/ 240316 h 432339"/>
                <a:gd name="connsiteX22" fmla="*/ 73819 w 295465"/>
                <a:gd name="connsiteY22" fmla="*/ 372332 h 432339"/>
                <a:gd name="connsiteX23" fmla="*/ 135350 w 295465"/>
                <a:gd name="connsiteY23" fmla="*/ 372332 h 432339"/>
                <a:gd name="connsiteX24" fmla="*/ 196406 w 295465"/>
                <a:gd name="connsiteY24" fmla="*/ 354235 h 432339"/>
                <a:gd name="connsiteX25" fmla="*/ 217646 w 295465"/>
                <a:gd name="connsiteY25" fmla="*/ 304800 h 432339"/>
                <a:gd name="connsiteX26" fmla="*/ 195167 w 295465"/>
                <a:gd name="connsiteY26" fmla="*/ 256889 h 432339"/>
                <a:gd name="connsiteX27" fmla="*/ 129635 w 295465"/>
                <a:gd name="connsiteY27" fmla="*/ 240316 h 432339"/>
                <a:gd name="connsiteX28" fmla="*/ 73819 w 295465"/>
                <a:gd name="connsiteY28" fmla="*/ 240316 h 432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95465" h="432339">
                  <a:moveTo>
                    <a:pt x="0" y="432340"/>
                  </a:moveTo>
                  <a:lnTo>
                    <a:pt x="0" y="0"/>
                  </a:lnTo>
                  <a:lnTo>
                    <a:pt x="142018" y="0"/>
                  </a:lnTo>
                  <a:cubicBezTo>
                    <a:pt x="186023" y="0"/>
                    <a:pt x="219932" y="9334"/>
                    <a:pt x="243650" y="27908"/>
                  </a:cubicBezTo>
                  <a:cubicBezTo>
                    <a:pt x="267367" y="46482"/>
                    <a:pt x="279178" y="73057"/>
                    <a:pt x="279178" y="107633"/>
                  </a:cubicBezTo>
                  <a:cubicBezTo>
                    <a:pt x="279178" y="129730"/>
                    <a:pt x="272796" y="149257"/>
                    <a:pt x="260033" y="166116"/>
                  </a:cubicBezTo>
                  <a:cubicBezTo>
                    <a:pt x="247269" y="182975"/>
                    <a:pt x="230981" y="194882"/>
                    <a:pt x="211074" y="201644"/>
                  </a:cubicBezTo>
                  <a:lnTo>
                    <a:pt x="211074" y="202883"/>
                  </a:lnTo>
                  <a:cubicBezTo>
                    <a:pt x="237173" y="207740"/>
                    <a:pt x="257842" y="219456"/>
                    <a:pt x="272891" y="238125"/>
                  </a:cubicBezTo>
                  <a:cubicBezTo>
                    <a:pt x="287941" y="256794"/>
                    <a:pt x="295466" y="279368"/>
                    <a:pt x="295466" y="305657"/>
                  </a:cubicBezTo>
                  <a:cubicBezTo>
                    <a:pt x="295466" y="344043"/>
                    <a:pt x="281940" y="374713"/>
                    <a:pt x="254794" y="397764"/>
                  </a:cubicBezTo>
                  <a:cubicBezTo>
                    <a:pt x="227648" y="420814"/>
                    <a:pt x="191357" y="432245"/>
                    <a:pt x="145923" y="432245"/>
                  </a:cubicBezTo>
                  <a:lnTo>
                    <a:pt x="0" y="432245"/>
                  </a:lnTo>
                  <a:close/>
                  <a:moveTo>
                    <a:pt x="73819" y="60008"/>
                  </a:moveTo>
                  <a:lnTo>
                    <a:pt x="73819" y="181546"/>
                  </a:lnTo>
                  <a:lnTo>
                    <a:pt x="123539" y="181546"/>
                  </a:lnTo>
                  <a:cubicBezTo>
                    <a:pt x="147447" y="181546"/>
                    <a:pt x="166402" y="176022"/>
                    <a:pt x="180404" y="164973"/>
                  </a:cubicBezTo>
                  <a:cubicBezTo>
                    <a:pt x="194405" y="153924"/>
                    <a:pt x="201359" y="137636"/>
                    <a:pt x="201359" y="116110"/>
                  </a:cubicBezTo>
                  <a:cubicBezTo>
                    <a:pt x="201359" y="97822"/>
                    <a:pt x="195548" y="83915"/>
                    <a:pt x="183833" y="74390"/>
                  </a:cubicBezTo>
                  <a:cubicBezTo>
                    <a:pt x="172212" y="64865"/>
                    <a:pt x="155258" y="60103"/>
                    <a:pt x="133160" y="60103"/>
                  </a:cubicBezTo>
                  <a:lnTo>
                    <a:pt x="73819" y="60103"/>
                  </a:lnTo>
                  <a:close/>
                  <a:moveTo>
                    <a:pt x="73819" y="240316"/>
                  </a:moveTo>
                  <a:lnTo>
                    <a:pt x="73819" y="372332"/>
                  </a:lnTo>
                  <a:lnTo>
                    <a:pt x="135350" y="372332"/>
                  </a:lnTo>
                  <a:cubicBezTo>
                    <a:pt x="161925" y="372332"/>
                    <a:pt x="182213" y="366332"/>
                    <a:pt x="196406" y="354235"/>
                  </a:cubicBezTo>
                  <a:cubicBezTo>
                    <a:pt x="210598" y="342138"/>
                    <a:pt x="217646" y="325660"/>
                    <a:pt x="217646" y="304800"/>
                  </a:cubicBezTo>
                  <a:cubicBezTo>
                    <a:pt x="217646" y="283940"/>
                    <a:pt x="210122" y="267938"/>
                    <a:pt x="195167" y="256889"/>
                  </a:cubicBezTo>
                  <a:cubicBezTo>
                    <a:pt x="180213" y="245840"/>
                    <a:pt x="158306" y="240316"/>
                    <a:pt x="129635" y="240316"/>
                  </a:cubicBezTo>
                  <a:lnTo>
                    <a:pt x="73819" y="24031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16D8EAF5-09AD-2C85-5423-3425CCA59219}"/>
                </a:ext>
              </a:extLst>
            </p:cNvPr>
            <p:cNvSpPr/>
            <p:nvPr/>
          </p:nvSpPr>
          <p:spPr>
            <a:xfrm>
              <a:off x="5127307" y="3739419"/>
              <a:ext cx="277082" cy="315944"/>
            </a:xfrm>
            <a:custGeom>
              <a:avLst/>
              <a:gdLst>
                <a:gd name="connsiteX0" fmla="*/ 277082 w 277082"/>
                <a:gd name="connsiteY0" fmla="*/ 308705 h 315944"/>
                <a:gd name="connsiteX1" fmla="*/ 205073 w 277082"/>
                <a:gd name="connsiteY1" fmla="*/ 308705 h 315944"/>
                <a:gd name="connsiteX2" fmla="*/ 205073 w 277082"/>
                <a:gd name="connsiteY2" fmla="*/ 266795 h 315944"/>
                <a:gd name="connsiteX3" fmla="*/ 203549 w 277082"/>
                <a:gd name="connsiteY3" fmla="*/ 266795 h 315944"/>
                <a:gd name="connsiteX4" fmla="*/ 162973 w 277082"/>
                <a:gd name="connsiteY4" fmla="*/ 302514 h 315944"/>
                <a:gd name="connsiteX5" fmla="*/ 109442 w 277082"/>
                <a:gd name="connsiteY5" fmla="*/ 315944 h 315944"/>
                <a:gd name="connsiteX6" fmla="*/ 27623 w 277082"/>
                <a:gd name="connsiteY6" fmla="*/ 283845 h 315944"/>
                <a:gd name="connsiteX7" fmla="*/ 0 w 277082"/>
                <a:gd name="connsiteY7" fmla="*/ 189929 h 315944"/>
                <a:gd name="connsiteX8" fmla="*/ 0 w 277082"/>
                <a:gd name="connsiteY8" fmla="*/ 0 h 315944"/>
                <a:gd name="connsiteX9" fmla="*/ 71723 w 277082"/>
                <a:gd name="connsiteY9" fmla="*/ 0 h 315944"/>
                <a:gd name="connsiteX10" fmla="*/ 71723 w 277082"/>
                <a:gd name="connsiteY10" fmla="*/ 180308 h 315944"/>
                <a:gd name="connsiteX11" fmla="*/ 86487 w 277082"/>
                <a:gd name="connsiteY11" fmla="*/ 238316 h 315944"/>
                <a:gd name="connsiteX12" fmla="*/ 132588 w 277082"/>
                <a:gd name="connsiteY12" fmla="*/ 257746 h 315944"/>
                <a:gd name="connsiteX13" fmla="*/ 184785 w 277082"/>
                <a:gd name="connsiteY13" fmla="*/ 234506 h 315944"/>
                <a:gd name="connsiteX14" fmla="*/ 204978 w 277082"/>
                <a:gd name="connsiteY14" fmla="*/ 176022 h 315944"/>
                <a:gd name="connsiteX15" fmla="*/ 204978 w 277082"/>
                <a:gd name="connsiteY15" fmla="*/ 0 h 315944"/>
                <a:gd name="connsiteX16" fmla="*/ 276987 w 277082"/>
                <a:gd name="connsiteY16" fmla="*/ 0 h 315944"/>
                <a:gd name="connsiteX17" fmla="*/ 276987 w 277082"/>
                <a:gd name="connsiteY17" fmla="*/ 308705 h 315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77082" h="315944">
                  <a:moveTo>
                    <a:pt x="277082" y="308705"/>
                  </a:moveTo>
                  <a:lnTo>
                    <a:pt x="205073" y="308705"/>
                  </a:lnTo>
                  <a:lnTo>
                    <a:pt x="205073" y="266795"/>
                  </a:lnTo>
                  <a:lnTo>
                    <a:pt x="203549" y="266795"/>
                  </a:lnTo>
                  <a:cubicBezTo>
                    <a:pt x="193739" y="281654"/>
                    <a:pt x="180213" y="293561"/>
                    <a:pt x="162973" y="302514"/>
                  </a:cubicBezTo>
                  <a:cubicBezTo>
                    <a:pt x="145828" y="311467"/>
                    <a:pt x="127921" y="315944"/>
                    <a:pt x="109442" y="315944"/>
                  </a:cubicBezTo>
                  <a:cubicBezTo>
                    <a:pt x="73247" y="315944"/>
                    <a:pt x="46006" y="305276"/>
                    <a:pt x="27623" y="283845"/>
                  </a:cubicBezTo>
                  <a:cubicBezTo>
                    <a:pt x="9239" y="262414"/>
                    <a:pt x="0" y="231172"/>
                    <a:pt x="0" y="189929"/>
                  </a:cubicBezTo>
                  <a:lnTo>
                    <a:pt x="0" y="0"/>
                  </a:lnTo>
                  <a:lnTo>
                    <a:pt x="71723" y="0"/>
                  </a:lnTo>
                  <a:lnTo>
                    <a:pt x="71723" y="180308"/>
                  </a:lnTo>
                  <a:cubicBezTo>
                    <a:pt x="71723" y="206026"/>
                    <a:pt x="76676" y="225362"/>
                    <a:pt x="86487" y="238316"/>
                  </a:cubicBezTo>
                  <a:cubicBezTo>
                    <a:pt x="96298" y="251270"/>
                    <a:pt x="111728" y="257746"/>
                    <a:pt x="132588" y="257746"/>
                  </a:cubicBezTo>
                  <a:cubicBezTo>
                    <a:pt x="153924" y="257746"/>
                    <a:pt x="171260" y="250031"/>
                    <a:pt x="184785" y="234506"/>
                  </a:cubicBezTo>
                  <a:cubicBezTo>
                    <a:pt x="198215" y="219075"/>
                    <a:pt x="204978" y="199549"/>
                    <a:pt x="204978" y="176022"/>
                  </a:cubicBezTo>
                  <a:lnTo>
                    <a:pt x="204978" y="0"/>
                  </a:lnTo>
                  <a:lnTo>
                    <a:pt x="276987" y="0"/>
                  </a:lnTo>
                  <a:lnTo>
                    <a:pt x="276987" y="3087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41D48DC6-29F1-E101-22A6-2A4974A86073}"/>
                </a:ext>
              </a:extLst>
            </p:cNvPr>
            <p:cNvSpPr/>
            <p:nvPr/>
          </p:nvSpPr>
          <p:spPr>
            <a:xfrm>
              <a:off x="5474112" y="3595497"/>
              <a:ext cx="89344" cy="452627"/>
            </a:xfrm>
            <a:custGeom>
              <a:avLst/>
              <a:gdLst>
                <a:gd name="connsiteX0" fmla="*/ 44387 w 89344"/>
                <a:gd name="connsiteY0" fmla="*/ 86296 h 452627"/>
                <a:gd name="connsiteX1" fmla="*/ 12383 w 89344"/>
                <a:gd name="connsiteY1" fmla="*/ 73438 h 452627"/>
                <a:gd name="connsiteX2" fmla="*/ 0 w 89344"/>
                <a:gd name="connsiteY2" fmla="*/ 42862 h 452627"/>
                <a:gd name="connsiteX3" fmla="*/ 12383 w 89344"/>
                <a:gd name="connsiteY3" fmla="*/ 12382 h 452627"/>
                <a:gd name="connsiteX4" fmla="*/ 44387 w 89344"/>
                <a:gd name="connsiteY4" fmla="*/ 0 h 452627"/>
                <a:gd name="connsiteX5" fmla="*/ 76962 w 89344"/>
                <a:gd name="connsiteY5" fmla="*/ 12382 h 452627"/>
                <a:gd name="connsiteX6" fmla="*/ 89344 w 89344"/>
                <a:gd name="connsiteY6" fmla="*/ 43148 h 452627"/>
                <a:gd name="connsiteX7" fmla="*/ 76962 w 89344"/>
                <a:gd name="connsiteY7" fmla="*/ 73914 h 452627"/>
                <a:gd name="connsiteX8" fmla="*/ 44387 w 89344"/>
                <a:gd name="connsiteY8" fmla="*/ 86296 h 452627"/>
                <a:gd name="connsiteX9" fmla="*/ 80296 w 89344"/>
                <a:gd name="connsiteY9" fmla="*/ 452628 h 452627"/>
                <a:gd name="connsiteX10" fmla="*/ 8287 w 89344"/>
                <a:gd name="connsiteY10" fmla="*/ 452628 h 452627"/>
                <a:gd name="connsiteX11" fmla="*/ 8287 w 89344"/>
                <a:gd name="connsiteY11" fmla="*/ 143923 h 452627"/>
                <a:gd name="connsiteX12" fmla="*/ 80296 w 89344"/>
                <a:gd name="connsiteY12" fmla="*/ 143923 h 452627"/>
                <a:gd name="connsiteX13" fmla="*/ 80296 w 89344"/>
                <a:gd name="connsiteY13" fmla="*/ 452628 h 452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9344" h="452627">
                  <a:moveTo>
                    <a:pt x="44387" y="86296"/>
                  </a:moveTo>
                  <a:cubicBezTo>
                    <a:pt x="31337" y="86296"/>
                    <a:pt x="20669" y="82010"/>
                    <a:pt x="12383" y="73438"/>
                  </a:cubicBezTo>
                  <a:cubicBezTo>
                    <a:pt x="4191" y="64865"/>
                    <a:pt x="0" y="54673"/>
                    <a:pt x="0" y="42862"/>
                  </a:cubicBezTo>
                  <a:cubicBezTo>
                    <a:pt x="0" y="30766"/>
                    <a:pt x="4096" y="20669"/>
                    <a:pt x="12383" y="12382"/>
                  </a:cubicBezTo>
                  <a:cubicBezTo>
                    <a:pt x="20574" y="4191"/>
                    <a:pt x="31242" y="0"/>
                    <a:pt x="44387" y="0"/>
                  </a:cubicBezTo>
                  <a:cubicBezTo>
                    <a:pt x="57817" y="0"/>
                    <a:pt x="68675" y="4096"/>
                    <a:pt x="76962" y="12382"/>
                  </a:cubicBezTo>
                  <a:cubicBezTo>
                    <a:pt x="85154" y="20669"/>
                    <a:pt x="89344" y="30861"/>
                    <a:pt x="89344" y="43148"/>
                  </a:cubicBezTo>
                  <a:cubicBezTo>
                    <a:pt x="89344" y="55435"/>
                    <a:pt x="85249" y="65627"/>
                    <a:pt x="76962" y="73914"/>
                  </a:cubicBezTo>
                  <a:cubicBezTo>
                    <a:pt x="68675" y="82201"/>
                    <a:pt x="57817" y="86296"/>
                    <a:pt x="44387" y="86296"/>
                  </a:cubicBezTo>
                  <a:close/>
                  <a:moveTo>
                    <a:pt x="80296" y="452628"/>
                  </a:moveTo>
                  <a:lnTo>
                    <a:pt x="8287" y="452628"/>
                  </a:lnTo>
                  <a:lnTo>
                    <a:pt x="8287" y="143923"/>
                  </a:lnTo>
                  <a:lnTo>
                    <a:pt x="80296" y="143923"/>
                  </a:lnTo>
                  <a:lnTo>
                    <a:pt x="80296" y="45262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94ED9001-40D4-230C-B4DF-5A682FCB9026}"/>
                </a:ext>
              </a:extLst>
            </p:cNvPr>
            <p:cNvSpPr/>
            <p:nvPr/>
          </p:nvSpPr>
          <p:spPr>
            <a:xfrm>
              <a:off x="5632608" y="3591115"/>
              <a:ext cx="72009" cy="457009"/>
            </a:xfrm>
            <a:custGeom>
              <a:avLst/>
              <a:gdLst>
                <a:gd name="connsiteX0" fmla="*/ 0 w 72009"/>
                <a:gd name="connsiteY0" fmla="*/ 457010 h 457009"/>
                <a:gd name="connsiteX1" fmla="*/ 0 w 72009"/>
                <a:gd name="connsiteY1" fmla="*/ 0 h 457009"/>
                <a:gd name="connsiteX2" fmla="*/ 72009 w 72009"/>
                <a:gd name="connsiteY2" fmla="*/ 0 h 457009"/>
                <a:gd name="connsiteX3" fmla="*/ 72009 w 72009"/>
                <a:gd name="connsiteY3" fmla="*/ 457010 h 457009"/>
                <a:gd name="connsiteX4" fmla="*/ 0 w 72009"/>
                <a:gd name="connsiteY4" fmla="*/ 457010 h 457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009" h="457009">
                  <a:moveTo>
                    <a:pt x="0" y="457010"/>
                  </a:moveTo>
                  <a:lnTo>
                    <a:pt x="0" y="0"/>
                  </a:lnTo>
                  <a:lnTo>
                    <a:pt x="72009" y="0"/>
                  </a:lnTo>
                  <a:lnTo>
                    <a:pt x="72009" y="457010"/>
                  </a:lnTo>
                  <a:lnTo>
                    <a:pt x="0" y="4570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8ECE2672-803A-4CCD-D87E-E28B6D2FD4F1}"/>
                </a:ext>
              </a:extLst>
            </p:cNvPr>
            <p:cNvSpPr/>
            <p:nvPr/>
          </p:nvSpPr>
          <p:spPr>
            <a:xfrm>
              <a:off x="5763006" y="3591020"/>
              <a:ext cx="307181" cy="464248"/>
            </a:xfrm>
            <a:custGeom>
              <a:avLst/>
              <a:gdLst>
                <a:gd name="connsiteX0" fmla="*/ 233934 w 307181"/>
                <a:gd name="connsiteY0" fmla="*/ 414242 h 464248"/>
                <a:gd name="connsiteX1" fmla="*/ 191548 w 307181"/>
                <a:gd name="connsiteY1" fmla="*/ 451580 h 464248"/>
                <a:gd name="connsiteX2" fmla="*/ 133255 w 307181"/>
                <a:gd name="connsiteY2" fmla="*/ 464248 h 464248"/>
                <a:gd name="connsiteX3" fmla="*/ 35719 w 307181"/>
                <a:gd name="connsiteY3" fmla="*/ 423100 h 464248"/>
                <a:gd name="connsiteX4" fmla="*/ 0 w 307181"/>
                <a:gd name="connsiteY4" fmla="*/ 309944 h 464248"/>
                <a:gd name="connsiteX5" fmla="*/ 39910 w 307181"/>
                <a:gd name="connsiteY5" fmla="*/ 186785 h 464248"/>
                <a:gd name="connsiteX6" fmla="*/ 146494 w 307181"/>
                <a:gd name="connsiteY6" fmla="*/ 141065 h 464248"/>
                <a:gd name="connsiteX7" fmla="*/ 198691 w 307181"/>
                <a:gd name="connsiteY7" fmla="*/ 152686 h 464248"/>
                <a:gd name="connsiteX8" fmla="*/ 233934 w 307181"/>
                <a:gd name="connsiteY8" fmla="*/ 181451 h 464248"/>
                <a:gd name="connsiteX9" fmla="*/ 235172 w 307181"/>
                <a:gd name="connsiteY9" fmla="*/ 181451 h 464248"/>
                <a:gd name="connsiteX10" fmla="*/ 235172 w 307181"/>
                <a:gd name="connsiteY10" fmla="*/ 0 h 464248"/>
                <a:gd name="connsiteX11" fmla="*/ 307181 w 307181"/>
                <a:gd name="connsiteY11" fmla="*/ 0 h 464248"/>
                <a:gd name="connsiteX12" fmla="*/ 307181 w 307181"/>
                <a:gd name="connsiteY12" fmla="*/ 457105 h 464248"/>
                <a:gd name="connsiteX13" fmla="*/ 235172 w 307181"/>
                <a:gd name="connsiteY13" fmla="*/ 457105 h 464248"/>
                <a:gd name="connsiteX14" fmla="*/ 235172 w 307181"/>
                <a:gd name="connsiteY14" fmla="*/ 414337 h 464248"/>
                <a:gd name="connsiteX15" fmla="*/ 233934 w 307181"/>
                <a:gd name="connsiteY15" fmla="*/ 414337 h 464248"/>
                <a:gd name="connsiteX16" fmla="*/ 73533 w 307181"/>
                <a:gd name="connsiteY16" fmla="*/ 307277 h 464248"/>
                <a:gd name="connsiteX17" fmla="*/ 94678 w 307181"/>
                <a:gd name="connsiteY17" fmla="*/ 379762 h 464248"/>
                <a:gd name="connsiteX18" fmla="*/ 152876 w 307181"/>
                <a:gd name="connsiteY18" fmla="*/ 406146 h 464248"/>
                <a:gd name="connsiteX19" fmla="*/ 213360 w 307181"/>
                <a:gd name="connsiteY19" fmla="*/ 379952 h 464248"/>
                <a:gd name="connsiteX20" fmla="*/ 236125 w 307181"/>
                <a:gd name="connsiteY20" fmla="*/ 312420 h 464248"/>
                <a:gd name="connsiteX21" fmla="*/ 236125 w 307181"/>
                <a:gd name="connsiteY21" fmla="*/ 277749 h 464248"/>
                <a:gd name="connsiteX22" fmla="*/ 214312 w 307181"/>
                <a:gd name="connsiteY22" fmla="*/ 221932 h 464248"/>
                <a:gd name="connsiteX23" fmla="*/ 157448 w 307181"/>
                <a:gd name="connsiteY23" fmla="*/ 199358 h 464248"/>
                <a:gd name="connsiteX24" fmla="*/ 96107 w 307181"/>
                <a:gd name="connsiteY24" fmla="*/ 227552 h 464248"/>
                <a:gd name="connsiteX25" fmla="*/ 73533 w 307181"/>
                <a:gd name="connsiteY25" fmla="*/ 307277 h 464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07181" h="464248">
                  <a:moveTo>
                    <a:pt x="233934" y="414242"/>
                  </a:moveTo>
                  <a:cubicBezTo>
                    <a:pt x="222694" y="430720"/>
                    <a:pt x="208598" y="443198"/>
                    <a:pt x="191548" y="451580"/>
                  </a:cubicBezTo>
                  <a:cubicBezTo>
                    <a:pt x="174593" y="460057"/>
                    <a:pt x="155067" y="464248"/>
                    <a:pt x="133255" y="464248"/>
                  </a:cubicBezTo>
                  <a:cubicBezTo>
                    <a:pt x="92011" y="464248"/>
                    <a:pt x="59531" y="450532"/>
                    <a:pt x="35719" y="423100"/>
                  </a:cubicBezTo>
                  <a:cubicBezTo>
                    <a:pt x="11906" y="395669"/>
                    <a:pt x="0" y="357949"/>
                    <a:pt x="0" y="309944"/>
                  </a:cubicBezTo>
                  <a:cubicBezTo>
                    <a:pt x="0" y="258318"/>
                    <a:pt x="13335" y="217265"/>
                    <a:pt x="39910" y="186785"/>
                  </a:cubicBezTo>
                  <a:cubicBezTo>
                    <a:pt x="66580" y="156305"/>
                    <a:pt x="102013" y="141065"/>
                    <a:pt x="146494" y="141065"/>
                  </a:cubicBezTo>
                  <a:cubicBezTo>
                    <a:pt x="165830" y="141065"/>
                    <a:pt x="183166" y="144970"/>
                    <a:pt x="198691" y="152686"/>
                  </a:cubicBezTo>
                  <a:cubicBezTo>
                    <a:pt x="214122" y="160401"/>
                    <a:pt x="225933" y="170021"/>
                    <a:pt x="233934" y="181451"/>
                  </a:cubicBezTo>
                  <a:lnTo>
                    <a:pt x="235172" y="181451"/>
                  </a:lnTo>
                  <a:lnTo>
                    <a:pt x="235172" y="0"/>
                  </a:lnTo>
                  <a:lnTo>
                    <a:pt x="307181" y="0"/>
                  </a:lnTo>
                  <a:lnTo>
                    <a:pt x="307181" y="457105"/>
                  </a:lnTo>
                  <a:lnTo>
                    <a:pt x="235172" y="457105"/>
                  </a:lnTo>
                  <a:lnTo>
                    <a:pt x="235172" y="414337"/>
                  </a:lnTo>
                  <a:lnTo>
                    <a:pt x="233934" y="414337"/>
                  </a:lnTo>
                  <a:close/>
                  <a:moveTo>
                    <a:pt x="73533" y="307277"/>
                  </a:moveTo>
                  <a:cubicBezTo>
                    <a:pt x="73533" y="338042"/>
                    <a:pt x="80581" y="362236"/>
                    <a:pt x="94678" y="379762"/>
                  </a:cubicBezTo>
                  <a:cubicBezTo>
                    <a:pt x="108776" y="397383"/>
                    <a:pt x="128111" y="406146"/>
                    <a:pt x="152876" y="406146"/>
                  </a:cubicBezTo>
                  <a:cubicBezTo>
                    <a:pt x="178022" y="406146"/>
                    <a:pt x="198120" y="397383"/>
                    <a:pt x="213360" y="379952"/>
                  </a:cubicBezTo>
                  <a:cubicBezTo>
                    <a:pt x="228505" y="362426"/>
                    <a:pt x="236125" y="339947"/>
                    <a:pt x="236125" y="312420"/>
                  </a:cubicBezTo>
                  <a:lnTo>
                    <a:pt x="236125" y="277749"/>
                  </a:lnTo>
                  <a:cubicBezTo>
                    <a:pt x="236125" y="255651"/>
                    <a:pt x="228790" y="237077"/>
                    <a:pt x="214312" y="221932"/>
                  </a:cubicBezTo>
                  <a:cubicBezTo>
                    <a:pt x="199739" y="206883"/>
                    <a:pt x="180785" y="199358"/>
                    <a:pt x="157448" y="199358"/>
                  </a:cubicBezTo>
                  <a:cubicBezTo>
                    <a:pt x="131540" y="199358"/>
                    <a:pt x="111061" y="208788"/>
                    <a:pt x="96107" y="227552"/>
                  </a:cubicBezTo>
                  <a:cubicBezTo>
                    <a:pt x="81058" y="246316"/>
                    <a:pt x="73533" y="272891"/>
                    <a:pt x="73533" y="30727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</p:grpSp>
      <p:pic>
        <p:nvPicPr>
          <p:cNvPr id="8" name="MS logo white - EMF" descr="Microsoft logo white text version">
            <a:extLst>
              <a:ext uri="{FF2B5EF4-FFF2-40B4-BE49-F238E27FC236}">
                <a16:creationId xmlns:a16="http://schemas.microsoft.com/office/drawing/2014/main" id="{15937AA8-573C-E1BD-0F91-257EDAB15A1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141776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End Slide" preserve="1">
  <p:cSld name="End Slide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79008D2-194B-49D8-BBA4-B692D2DB12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" y="1"/>
            <a:ext cx="16459521" cy="7207260"/>
            <a:chOff x="0" y="0"/>
            <a:chExt cx="12344641" cy="5405445"/>
          </a:xfrm>
        </p:grpSpPr>
        <p:pic>
          <p:nvPicPr>
            <p:cNvPr id="77" name="Google Shape;77;p16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0" y="0"/>
              <a:ext cx="5885013" cy="51435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8" name="Google Shape;78;p16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760228" y="1643076"/>
              <a:ext cx="3651900" cy="2862600"/>
            </a:xfrm>
            <a:prstGeom prst="roundRect">
              <a:avLst>
                <a:gd name="adj" fmla="val 371"/>
              </a:avLst>
            </a:prstGeom>
            <a:solidFill>
              <a:srgbClr val="161828"/>
            </a:solidFill>
            <a:ln>
              <a:noFill/>
            </a:ln>
            <a:effectLst>
              <a:outerShdw blurRad="1270000" dist="2540000" dir="7800000" sx="90000" sy="90000" algn="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42900" tIns="21450" rIns="42900" bIns="214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67" b="0" i="0">
                <a:solidFill>
                  <a:schemeClr val="lt1"/>
                </a:solidFill>
                <a:latin typeface="Segoe UI" panose="020B0502040204020203" pitchFamily="34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Google Shape;79;p16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0800000">
              <a:off x="5412127" y="1642998"/>
              <a:ext cx="2833800" cy="2862600"/>
            </a:xfrm>
            <a:prstGeom prst="roundRect">
              <a:avLst>
                <a:gd name="adj" fmla="val 371"/>
              </a:avLst>
            </a:prstGeom>
            <a:gradFill>
              <a:gsLst>
                <a:gs pos="0">
                  <a:srgbClr val="9477E2"/>
                </a:gs>
                <a:gs pos="100000">
                  <a:srgbClr val="28AFEA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42900" tIns="21450" rIns="42900" bIns="21450" anchor="ctr" anchorCtr="0">
              <a:noAutofit/>
            </a:bodyPr>
            <a:lstStyle/>
            <a:p>
              <a:pPr marL="0" lvl="0" indent="0" algn="ctr" defTabSz="1219170" eaLnBrk="1" fontAlgn="auto" latinLnBrk="0" hangingPunct="1">
                <a:buClrTx/>
                <a:buSzTx/>
                <a:buFontTx/>
                <a:buNone/>
                <a:tabLst/>
              </a:pPr>
              <a:endParaRPr kumimoji="0" sz="1067" kern="0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80" name="Google Shape;80;p16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 preferRelativeResize="0"/>
            <p:nvPr/>
          </p:nvPicPr>
          <p:blipFill rotWithShape="1">
            <a:blip r:embed="rId3">
              <a:alphaModFix amt="30000"/>
            </a:blip>
            <a:srcRect/>
            <a:stretch/>
          </p:blipFill>
          <p:spPr>
            <a:xfrm>
              <a:off x="8582272" y="1643076"/>
              <a:ext cx="3762369" cy="376236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1" name="Google Shape;81;p16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0800000">
              <a:off x="8564425" y="225"/>
              <a:ext cx="73200" cy="1411200"/>
            </a:xfrm>
            <a:prstGeom prst="rect">
              <a:avLst/>
            </a:prstGeom>
            <a:gradFill>
              <a:gsLst>
                <a:gs pos="0">
                  <a:srgbClr val="D59DFF"/>
                </a:gs>
                <a:gs pos="100000">
                  <a:srgbClr val="28AFEA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>
                <a:latin typeface="Segoe UI" panose="020B0502040204020203" pitchFamily="34" charset="0"/>
              </a:endParaRPr>
            </a:p>
          </p:txBody>
        </p:sp>
      </p:grpSp>
      <p:sp>
        <p:nvSpPr>
          <p:cNvPr id="82" name="Google Shape;82;p16"/>
          <p:cNvSpPr txBox="1">
            <a:spLocks noGrp="1"/>
          </p:cNvSpPr>
          <p:nvPr>
            <p:ph type="title"/>
          </p:nvPr>
        </p:nvSpPr>
        <p:spPr>
          <a:xfrm>
            <a:off x="7022592" y="707136"/>
            <a:ext cx="3974400" cy="1036400"/>
          </a:xfrm>
          <a:prstGeom prst="rect">
            <a:avLst/>
          </a:prstGeom>
        </p:spPr>
        <p:txBody>
          <a:bodyPr spcFirstLastPara="1" wrap="square" lIns="45700" tIns="18275" rIns="45700" bIns="1827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400"/>
              <a:buNone/>
              <a:defRPr b="1" i="0">
                <a:latin typeface="Segoe UI" panose="020B0502040204020203" pitchFamily="34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6"/>
          <p:cNvSpPr txBox="1">
            <a:spLocks noGrp="1"/>
          </p:cNvSpPr>
          <p:nvPr>
            <p:ph type="title" idx="2"/>
          </p:nvPr>
        </p:nvSpPr>
        <p:spPr>
          <a:xfrm>
            <a:off x="2804160" y="2572512"/>
            <a:ext cx="3804000" cy="1097200"/>
          </a:xfrm>
          <a:prstGeom prst="rect">
            <a:avLst/>
          </a:prstGeom>
        </p:spPr>
        <p:txBody>
          <a:bodyPr spcFirstLastPara="1" wrap="square" lIns="45700" tIns="18275" rIns="45700" bIns="1827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700"/>
              <a:buNone/>
              <a:defRPr sz="2267" b="0" i="0">
                <a:latin typeface="Segoe UI" panose="020B0502040204020203" pitchFamily="34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700"/>
              <a:buNone/>
              <a:defRPr sz="2267"/>
            </a:lvl2pPr>
            <a:lvl3pPr lvl="2">
              <a:spcBef>
                <a:spcPts val="0"/>
              </a:spcBef>
              <a:spcAft>
                <a:spcPts val="0"/>
              </a:spcAft>
              <a:buSzPts val="1700"/>
              <a:buNone/>
              <a:defRPr sz="2267"/>
            </a:lvl3pPr>
            <a:lvl4pPr lvl="3">
              <a:spcBef>
                <a:spcPts val="0"/>
              </a:spcBef>
              <a:spcAft>
                <a:spcPts val="0"/>
              </a:spcAft>
              <a:buSzPts val="1700"/>
              <a:buNone/>
              <a:defRPr sz="2267"/>
            </a:lvl4pPr>
            <a:lvl5pPr lvl="4">
              <a:spcBef>
                <a:spcPts val="0"/>
              </a:spcBef>
              <a:spcAft>
                <a:spcPts val="0"/>
              </a:spcAft>
              <a:buSzPts val="1700"/>
              <a:buNone/>
              <a:defRPr sz="2267"/>
            </a:lvl5pPr>
            <a:lvl6pPr lvl="5">
              <a:spcBef>
                <a:spcPts val="0"/>
              </a:spcBef>
              <a:spcAft>
                <a:spcPts val="0"/>
              </a:spcAft>
              <a:buSzPts val="1700"/>
              <a:buNone/>
              <a:defRPr sz="2267"/>
            </a:lvl6pPr>
            <a:lvl7pPr lvl="6">
              <a:spcBef>
                <a:spcPts val="0"/>
              </a:spcBef>
              <a:spcAft>
                <a:spcPts val="0"/>
              </a:spcAft>
              <a:buSzPts val="1700"/>
              <a:buNone/>
              <a:defRPr sz="2267"/>
            </a:lvl7pPr>
            <a:lvl8pPr lvl="7">
              <a:spcBef>
                <a:spcPts val="0"/>
              </a:spcBef>
              <a:spcAft>
                <a:spcPts val="0"/>
              </a:spcAft>
              <a:buSzPts val="1700"/>
              <a:buNone/>
              <a:defRPr sz="2267"/>
            </a:lvl8pPr>
            <a:lvl9pPr lvl="8">
              <a:spcBef>
                <a:spcPts val="0"/>
              </a:spcBef>
              <a:spcAft>
                <a:spcPts val="0"/>
              </a:spcAft>
              <a:buSzPts val="1700"/>
              <a:buNone/>
              <a:defRPr sz="2267"/>
            </a:lvl9pPr>
          </a:lstStyle>
          <a:p>
            <a:endParaRPr/>
          </a:p>
        </p:txBody>
      </p:sp>
      <p:sp>
        <p:nvSpPr>
          <p:cNvPr id="84" name="Google Shape;84;p16"/>
          <p:cNvSpPr txBox="1">
            <a:spLocks noGrp="1"/>
          </p:cNvSpPr>
          <p:nvPr>
            <p:ph type="body" idx="1"/>
          </p:nvPr>
        </p:nvSpPr>
        <p:spPr>
          <a:xfrm>
            <a:off x="2791968" y="3742944"/>
            <a:ext cx="3974400" cy="1706800"/>
          </a:xfrm>
          <a:prstGeom prst="rect">
            <a:avLst/>
          </a:prstGeom>
        </p:spPr>
        <p:txBody>
          <a:bodyPr spcFirstLastPara="1" wrap="square" lIns="45700" tIns="18275" rIns="45700" bIns="18275" anchor="t" anchorCtr="0">
            <a:noAutofit/>
          </a:bodyPr>
          <a:lstStyle>
            <a:lvl1pPr marL="0" lvl="0" indent="0">
              <a:spcBef>
                <a:spcPts val="0"/>
              </a:spcBef>
              <a:spcAft>
                <a:spcPts val="0"/>
              </a:spcAft>
              <a:buSzPts val="800"/>
              <a:buNone/>
              <a:defRPr sz="1067" b="0" i="0">
                <a:latin typeface="Segoe UI" panose="020B0502040204020203" pitchFamily="34" charset="0"/>
              </a:defRPr>
            </a:lvl1pPr>
            <a:lvl2pPr marL="1219170" lvl="1" indent="-372524">
              <a:spcBef>
                <a:spcPts val="0"/>
              </a:spcBef>
              <a:spcAft>
                <a:spcPts val="0"/>
              </a:spcAft>
              <a:buSzPts val="800"/>
              <a:buChar char="○"/>
              <a:defRPr sz="1067"/>
            </a:lvl2pPr>
            <a:lvl3pPr marL="1828754" lvl="2" indent="-372524">
              <a:spcBef>
                <a:spcPts val="0"/>
              </a:spcBef>
              <a:spcAft>
                <a:spcPts val="0"/>
              </a:spcAft>
              <a:buSzPts val="800"/>
              <a:buChar char="■"/>
              <a:defRPr sz="1067"/>
            </a:lvl3pPr>
            <a:lvl4pPr marL="2438339" lvl="3" indent="-372524">
              <a:spcBef>
                <a:spcPts val="0"/>
              </a:spcBef>
              <a:spcAft>
                <a:spcPts val="0"/>
              </a:spcAft>
              <a:buSzPts val="800"/>
              <a:buChar char="●"/>
              <a:defRPr sz="1067"/>
            </a:lvl4pPr>
            <a:lvl5pPr marL="3047924" lvl="4" indent="-372524">
              <a:spcBef>
                <a:spcPts val="0"/>
              </a:spcBef>
              <a:spcAft>
                <a:spcPts val="0"/>
              </a:spcAft>
              <a:buSzPts val="800"/>
              <a:buChar char="○"/>
              <a:defRPr sz="1067"/>
            </a:lvl5pPr>
            <a:lvl6pPr marL="3657509" lvl="5" indent="-372524">
              <a:spcBef>
                <a:spcPts val="0"/>
              </a:spcBef>
              <a:spcAft>
                <a:spcPts val="0"/>
              </a:spcAft>
              <a:buSzPts val="800"/>
              <a:buChar char="■"/>
              <a:defRPr sz="1067"/>
            </a:lvl6pPr>
            <a:lvl7pPr marL="4267093" lvl="6" indent="-372524">
              <a:spcBef>
                <a:spcPts val="0"/>
              </a:spcBef>
              <a:spcAft>
                <a:spcPts val="0"/>
              </a:spcAft>
              <a:buSzPts val="800"/>
              <a:buChar char="●"/>
              <a:defRPr sz="1067"/>
            </a:lvl7pPr>
            <a:lvl8pPr marL="4876678" lvl="7" indent="-372524">
              <a:spcBef>
                <a:spcPts val="0"/>
              </a:spcBef>
              <a:spcAft>
                <a:spcPts val="0"/>
              </a:spcAft>
              <a:buSzPts val="800"/>
              <a:buChar char="○"/>
              <a:defRPr sz="1067"/>
            </a:lvl8pPr>
            <a:lvl9pPr marL="5486263" lvl="8" indent="-372524">
              <a:spcBef>
                <a:spcPts val="0"/>
              </a:spcBef>
              <a:spcAft>
                <a:spcPts val="0"/>
              </a:spcAft>
              <a:buSzPts val="800"/>
              <a:buChar char="■"/>
              <a:defRPr sz="1067"/>
            </a:lvl9pPr>
          </a:lstStyle>
          <a:p>
            <a:endParaRPr/>
          </a:p>
        </p:txBody>
      </p:sp>
      <p:pic>
        <p:nvPicPr>
          <p:cNvPr id="87" name="Google Shape;87;p16" descr="LinkedIn logo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34501" y="2601357"/>
            <a:ext cx="254409" cy="254409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6"/>
          <p:cNvSpPr txBox="1">
            <a:spLocks noGrp="1"/>
          </p:cNvSpPr>
          <p:nvPr>
            <p:ph type="body" idx="3"/>
          </p:nvPr>
        </p:nvSpPr>
        <p:spPr>
          <a:xfrm>
            <a:off x="7985760" y="2633472"/>
            <a:ext cx="1865200" cy="244000"/>
          </a:xfrm>
          <a:prstGeom prst="rect">
            <a:avLst/>
          </a:prstGeom>
        </p:spPr>
        <p:txBody>
          <a:bodyPr spcFirstLastPara="1" wrap="square" lIns="45700" tIns="18275" rIns="45700" bIns="18275" anchor="t" anchorCtr="0">
            <a:noAutofit/>
          </a:bodyPr>
          <a:lstStyle>
            <a:lvl1pPr marL="0" lvl="0" indent="0">
              <a:spcBef>
                <a:spcPts val="0"/>
              </a:spcBef>
              <a:spcAft>
                <a:spcPts val="0"/>
              </a:spcAft>
              <a:buSzPts val="800"/>
              <a:buNone/>
              <a:defRPr sz="1067" b="0" i="0">
                <a:latin typeface="Segoe UI" panose="020B0502040204020203" pitchFamily="34" charset="0"/>
              </a:defRPr>
            </a:lvl1pPr>
            <a:lvl2pPr marL="1219170" lvl="1" indent="-372524">
              <a:spcBef>
                <a:spcPts val="0"/>
              </a:spcBef>
              <a:spcAft>
                <a:spcPts val="0"/>
              </a:spcAft>
              <a:buSzPts val="800"/>
              <a:buChar char="○"/>
              <a:defRPr sz="1067"/>
            </a:lvl2pPr>
            <a:lvl3pPr marL="1828754" lvl="2" indent="-372524">
              <a:spcBef>
                <a:spcPts val="0"/>
              </a:spcBef>
              <a:spcAft>
                <a:spcPts val="0"/>
              </a:spcAft>
              <a:buSzPts val="800"/>
              <a:buChar char="■"/>
              <a:defRPr sz="1067"/>
            </a:lvl3pPr>
            <a:lvl4pPr marL="2438339" lvl="3" indent="-372524">
              <a:spcBef>
                <a:spcPts val="0"/>
              </a:spcBef>
              <a:spcAft>
                <a:spcPts val="0"/>
              </a:spcAft>
              <a:buSzPts val="800"/>
              <a:buChar char="●"/>
              <a:defRPr sz="1067"/>
            </a:lvl4pPr>
            <a:lvl5pPr marL="3047924" lvl="4" indent="-372524">
              <a:spcBef>
                <a:spcPts val="0"/>
              </a:spcBef>
              <a:spcAft>
                <a:spcPts val="0"/>
              </a:spcAft>
              <a:buSzPts val="800"/>
              <a:buChar char="○"/>
              <a:defRPr sz="1067"/>
            </a:lvl5pPr>
            <a:lvl6pPr marL="3657509" lvl="5" indent="-372524">
              <a:spcBef>
                <a:spcPts val="0"/>
              </a:spcBef>
              <a:spcAft>
                <a:spcPts val="0"/>
              </a:spcAft>
              <a:buSzPts val="800"/>
              <a:buChar char="■"/>
              <a:defRPr sz="1067"/>
            </a:lvl6pPr>
            <a:lvl7pPr marL="4267093" lvl="6" indent="-372524">
              <a:spcBef>
                <a:spcPts val="0"/>
              </a:spcBef>
              <a:spcAft>
                <a:spcPts val="0"/>
              </a:spcAft>
              <a:buSzPts val="800"/>
              <a:buChar char="●"/>
              <a:defRPr sz="1067"/>
            </a:lvl7pPr>
            <a:lvl8pPr marL="4876678" lvl="7" indent="-372524">
              <a:spcBef>
                <a:spcPts val="0"/>
              </a:spcBef>
              <a:spcAft>
                <a:spcPts val="0"/>
              </a:spcAft>
              <a:buSzPts val="800"/>
              <a:buChar char="○"/>
              <a:defRPr sz="1067"/>
            </a:lvl8pPr>
            <a:lvl9pPr marL="5486263" lvl="8" indent="-372524">
              <a:spcBef>
                <a:spcPts val="0"/>
              </a:spcBef>
              <a:spcAft>
                <a:spcPts val="0"/>
              </a:spcAft>
              <a:buSzPts val="800"/>
              <a:buChar char="■"/>
              <a:defRPr sz="1067"/>
            </a:lvl9pPr>
          </a:lstStyle>
          <a:p>
            <a:endParaRPr/>
          </a:p>
        </p:txBody>
      </p:sp>
      <p:sp>
        <p:nvSpPr>
          <p:cNvPr id="88" name="Google Shape;88;p16" descr="Email envelope icon"/>
          <p:cNvSpPr/>
          <p:nvPr/>
        </p:nvSpPr>
        <p:spPr>
          <a:xfrm>
            <a:off x="7613708" y="3102871"/>
            <a:ext cx="296424" cy="19425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610" y="13990"/>
                </a:moveTo>
                <a:cubicBezTo>
                  <a:pt x="11373" y="14259"/>
                  <a:pt x="11093" y="14400"/>
                  <a:pt x="10800" y="14400"/>
                </a:cubicBezTo>
                <a:cubicBezTo>
                  <a:pt x="10505" y="14400"/>
                  <a:pt x="10225" y="14259"/>
                  <a:pt x="9990" y="13990"/>
                </a:cubicBezTo>
                <a:lnTo>
                  <a:pt x="7198" y="10800"/>
                </a:lnTo>
                <a:lnTo>
                  <a:pt x="6636" y="10157"/>
                </a:lnTo>
                <a:lnTo>
                  <a:pt x="1349" y="4115"/>
                </a:lnTo>
                <a:lnTo>
                  <a:pt x="1349" y="4114"/>
                </a:lnTo>
                <a:cubicBezTo>
                  <a:pt x="1349" y="2980"/>
                  <a:pt x="1955" y="2057"/>
                  <a:pt x="2699" y="2057"/>
                </a:cubicBezTo>
                <a:lnTo>
                  <a:pt x="18899" y="2057"/>
                </a:lnTo>
                <a:cubicBezTo>
                  <a:pt x="19643" y="2057"/>
                  <a:pt x="20249" y="2980"/>
                  <a:pt x="20249" y="4114"/>
                </a:cubicBezTo>
                <a:cubicBezTo>
                  <a:pt x="20249" y="4114"/>
                  <a:pt x="11610" y="13990"/>
                  <a:pt x="11610" y="13990"/>
                </a:cubicBezTo>
                <a:close/>
                <a:moveTo>
                  <a:pt x="20249" y="16198"/>
                </a:moveTo>
                <a:lnTo>
                  <a:pt x="15525" y="10800"/>
                </a:lnTo>
                <a:lnTo>
                  <a:pt x="20249" y="5399"/>
                </a:lnTo>
                <a:cubicBezTo>
                  <a:pt x="20249" y="5399"/>
                  <a:pt x="20249" y="16198"/>
                  <a:pt x="20249" y="16198"/>
                </a:cubicBezTo>
                <a:close/>
                <a:moveTo>
                  <a:pt x="20249" y="17484"/>
                </a:moveTo>
                <a:cubicBezTo>
                  <a:pt x="20249" y="18620"/>
                  <a:pt x="19643" y="19541"/>
                  <a:pt x="18899" y="19541"/>
                </a:cubicBezTo>
                <a:lnTo>
                  <a:pt x="2699" y="19541"/>
                </a:lnTo>
                <a:cubicBezTo>
                  <a:pt x="1955" y="19541"/>
                  <a:pt x="1349" y="18620"/>
                  <a:pt x="1349" y="17484"/>
                </a:cubicBezTo>
                <a:lnTo>
                  <a:pt x="6636" y="11442"/>
                </a:lnTo>
                <a:lnTo>
                  <a:pt x="9585" y="14813"/>
                </a:lnTo>
                <a:cubicBezTo>
                  <a:pt x="9945" y="15222"/>
                  <a:pt x="10372" y="15429"/>
                  <a:pt x="10800" y="15429"/>
                </a:cubicBezTo>
                <a:cubicBezTo>
                  <a:pt x="11228" y="15429"/>
                  <a:pt x="11654" y="15222"/>
                  <a:pt x="12015" y="14813"/>
                </a:cubicBezTo>
                <a:lnTo>
                  <a:pt x="14963" y="11442"/>
                </a:lnTo>
                <a:cubicBezTo>
                  <a:pt x="14963" y="11442"/>
                  <a:pt x="20249" y="17484"/>
                  <a:pt x="20249" y="17484"/>
                </a:cubicBezTo>
                <a:close/>
                <a:moveTo>
                  <a:pt x="1349" y="5399"/>
                </a:moveTo>
                <a:lnTo>
                  <a:pt x="6074" y="10800"/>
                </a:lnTo>
                <a:lnTo>
                  <a:pt x="1349" y="16198"/>
                </a:lnTo>
                <a:cubicBezTo>
                  <a:pt x="1349" y="16198"/>
                  <a:pt x="1349" y="5399"/>
                  <a:pt x="1349" y="5399"/>
                </a:cubicBezTo>
                <a:close/>
                <a:moveTo>
                  <a:pt x="18899" y="0"/>
                </a:moveTo>
                <a:lnTo>
                  <a:pt x="2699" y="0"/>
                </a:lnTo>
                <a:cubicBezTo>
                  <a:pt x="1208" y="0"/>
                  <a:pt x="0" y="1842"/>
                  <a:pt x="0" y="4114"/>
                </a:cubicBezTo>
                <a:lnTo>
                  <a:pt x="0" y="17484"/>
                </a:lnTo>
                <a:cubicBezTo>
                  <a:pt x="0" y="19756"/>
                  <a:pt x="1208" y="21600"/>
                  <a:pt x="2699" y="21600"/>
                </a:cubicBezTo>
                <a:lnTo>
                  <a:pt x="18899" y="21600"/>
                </a:lnTo>
                <a:cubicBezTo>
                  <a:pt x="20391" y="21600"/>
                  <a:pt x="21600" y="19756"/>
                  <a:pt x="21600" y="17484"/>
                </a:cubicBezTo>
                <a:lnTo>
                  <a:pt x="21600" y="4114"/>
                </a:lnTo>
                <a:cubicBezTo>
                  <a:pt x="21600" y="1842"/>
                  <a:pt x="20391" y="0"/>
                  <a:pt x="18899" y="0"/>
                </a:cubicBezTo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1933" tIns="11933" rIns="11933" bIns="11933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33" b="0" i="0">
              <a:solidFill>
                <a:srgbClr val="595959"/>
              </a:solidFill>
              <a:latin typeface="Segoe UI" panose="020B0502040204020203" pitchFamily="34" charset="0"/>
              <a:ea typeface="Gill Sans"/>
              <a:cs typeface="Gill Sans"/>
              <a:sym typeface="Gill Sans"/>
            </a:endParaRPr>
          </a:p>
        </p:txBody>
      </p:sp>
      <p:sp>
        <p:nvSpPr>
          <p:cNvPr id="86" name="Google Shape;86;p16"/>
          <p:cNvSpPr txBox="1">
            <a:spLocks noGrp="1"/>
          </p:cNvSpPr>
          <p:nvPr>
            <p:ph type="body" idx="4"/>
          </p:nvPr>
        </p:nvSpPr>
        <p:spPr>
          <a:xfrm>
            <a:off x="7985760" y="3060192"/>
            <a:ext cx="1840800" cy="244000"/>
          </a:xfrm>
          <a:prstGeom prst="rect">
            <a:avLst/>
          </a:prstGeom>
        </p:spPr>
        <p:txBody>
          <a:bodyPr spcFirstLastPara="1" wrap="square" lIns="45700" tIns="18275" rIns="45700" bIns="18275" anchor="t" anchorCtr="0">
            <a:noAutofit/>
          </a:bodyPr>
          <a:lstStyle>
            <a:lvl1pPr marL="0" lvl="0" indent="0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 b="0" i="0">
                <a:latin typeface="Segoe UI" panose="020B0502040204020203" pitchFamily="34" charset="0"/>
              </a:defRPr>
            </a:lvl1pPr>
            <a:lvl2pPr marL="1219170" lvl="1" indent="-372524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1067"/>
            </a:lvl2pPr>
            <a:lvl3pPr marL="1828754" lvl="2" indent="-372524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1067"/>
            </a:lvl3pPr>
            <a:lvl4pPr marL="2438339" lvl="3" indent="-372524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1067"/>
            </a:lvl4pPr>
            <a:lvl5pPr marL="3047924" lvl="4" indent="-372524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1067"/>
            </a:lvl5pPr>
            <a:lvl6pPr marL="3657509" lvl="5" indent="-372524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1067"/>
            </a:lvl6pPr>
            <a:lvl7pPr marL="4267093" lvl="6" indent="-372524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1067"/>
            </a:lvl7pPr>
            <a:lvl8pPr marL="4876678" lvl="7" indent="-372524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1067"/>
            </a:lvl8pPr>
            <a:lvl9pPr marL="5486263" lvl="8" indent="-372524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1067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1202114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7B02C67-5287-B116-D4FB-48E8E1DD3D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56" b="15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4200" y="2305051"/>
            <a:ext cx="5577840" cy="1228726"/>
          </a:xfrm>
          <a:noFill/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en-US" sz="4000" dirty="0">
                <a:solidFill>
                  <a:srgbClr val="F8E3BB"/>
                </a:solidFill>
              </a:defRPr>
            </a:lvl1pPr>
          </a:lstStyle>
          <a:p>
            <a:pPr lvl="0"/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4200" y="3962400"/>
            <a:ext cx="5577840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6" name="MS logo white - EMF" descr="Microsoft logo white text version">
            <a:extLst>
              <a:ext uri="{FF2B5EF4-FFF2-40B4-BE49-F238E27FC236}">
                <a16:creationId xmlns:a16="http://schemas.microsoft.com/office/drawing/2014/main" id="{21C5D8C2-CDF3-E5A0-6D6B-7DAEA398218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811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18223"/>
            <a:ext cx="9144000" cy="615553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2" name="MS logo white - EMF" descr="Microsoft logo white text version">
            <a:extLst>
              <a:ext uri="{FF2B5EF4-FFF2-40B4-BE49-F238E27FC236}">
                <a16:creationId xmlns:a16="http://schemas.microsoft.com/office/drawing/2014/main" id="{74FE235F-02A3-CF25-8716-2552AE84423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429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662A5-6E2F-47B0-9B6E-E87983D37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57076303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294235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B7A288-CDAC-4184-9F73-137C95F5E64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84200" y="1435100"/>
            <a:ext cx="5211763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EC22105-78D6-4753-94FA-3DA949361A9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89688" y="1435100"/>
            <a:ext cx="5219700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6A123D-3A27-499F-9210-3E0D7CED3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78724890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319671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D525736-DEE8-4391-8135-23DE064005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8E90344-0294-48E2-AAF0-601BB99500E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66750" indent="-152400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B4F729D4-B1F1-45F2-A06A-40234B19C88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1F896FB-325C-4849-B372-8DF0D6C056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97625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85800" indent="-136525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027596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Conten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C2759870-0BEA-44DC-A414-1C70D04E35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BFEF95FA-F121-4653-B60A-0D068C34546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88963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327262A-D327-4189-AD22-BAD67CF4AB7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4">
            <a:extLst>
              <a:ext uri="{FF2B5EF4-FFF2-40B4-BE49-F238E27FC236}">
                <a16:creationId xmlns:a16="http://schemas.microsoft.com/office/drawing/2014/main" id="{47F8EAA9-0E64-4589-A234-BC31685BE7D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94451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07CBEB8-AFEF-362F-CB36-DC00FA4C6C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36283014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B20F198-3776-433D-85A8-C2B6AC6235F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7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97BC59AA-6CF8-4091-8008-21AA9AD8E8B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5217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22263" indent="-150813">
              <a:defRPr lang="en-US" sz="1800" dirty="0"/>
            </a:lvl2pPr>
            <a:lvl3pPr marL="466725" indent="-138113">
              <a:defRPr lang="en-US" dirty="0"/>
            </a:lvl3pPr>
            <a:lvl4pPr marL="595313" indent="-128588">
              <a:defRPr lang="en-US" dirty="0"/>
            </a:lvl4pPr>
            <a:lvl5pPr marL="731838" indent="-1222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BECED387-BA3E-49B2-8F1E-0E371E09E0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63796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6B26A1CD-81F9-4C2F-896F-E69757C6658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63796" y="238413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79263A4B-A9A8-4CE5-96A8-6F6EC365E51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42375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205743D-F71A-4647-9BE4-2900BDA2582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42375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539947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1506">
          <p15:clr>
            <a:srgbClr val="5ACBF0"/>
          </p15:clr>
        </p15:guide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430">
          <p15:clr>
            <a:srgbClr val="5ACBF0"/>
          </p15:clr>
        </p15:guide>
        <p15:guide id="7" pos="2811">
          <p15:clr>
            <a:srgbClr val="5ACBF0"/>
          </p15:clr>
        </p15:guide>
        <p15:guide id="8" pos="4871">
          <p15:clr>
            <a:srgbClr val="5ACBF0"/>
          </p15:clr>
        </p15:guide>
        <p15:guide id="9" pos="5251">
          <p15:clr>
            <a:srgbClr val="5ACBF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125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13125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4208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44208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3133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073133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133577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1436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Laptop Screen" preserve="1">
  <p:cSld name="Laptop Screen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A657735-2043-CCB0-5F53-5A2F05FD22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3954558" y="-3336012"/>
            <a:ext cx="20093353" cy="15515133"/>
            <a:chOff x="-2965919" y="-2502009"/>
            <a:chExt cx="15070015" cy="11636350"/>
          </a:xfrm>
        </p:grpSpPr>
        <p:sp>
          <p:nvSpPr>
            <p:cNvPr id="90" name="Google Shape;90;p17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578440" y="2538241"/>
              <a:ext cx="7986300" cy="6596100"/>
            </a:xfrm>
            <a:prstGeom prst="ellipse">
              <a:avLst/>
            </a:prstGeom>
            <a:gradFill>
              <a:gsLst>
                <a:gs pos="0">
                  <a:srgbClr val="D59DFF">
                    <a:alpha val="9803"/>
                  </a:srgbClr>
                </a:gs>
                <a:gs pos="79000">
                  <a:srgbClr val="1F9CF0"/>
                </a:gs>
                <a:gs pos="100000">
                  <a:srgbClr val="1F9CF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42900" tIns="21450" rIns="42900" bIns="21450" anchor="ctr" anchorCtr="0">
              <a:noAutofit/>
            </a:bodyPr>
            <a:lstStyle/>
            <a:p>
              <a:pPr lvl="0" algn="ctr"/>
              <a:endParaRPr sz="1067">
                <a:solidFill>
                  <a:srgbClr val="FFFFFF"/>
                </a:solidFill>
                <a:latin typeface="Segoe UI" panose="020B0502040204020203" pitchFamily="34" charset="0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91" name="Google Shape;91;p17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683473" y="1613647"/>
              <a:ext cx="5768748" cy="3152352"/>
            </a:xfrm>
            <a:prstGeom prst="rect">
              <a:avLst/>
            </a:prstGeom>
            <a:noFill/>
            <a:ln>
              <a:noFill/>
            </a:ln>
            <a:effectLst>
              <a:outerShdw blurRad="1270000" sx="90000" sy="-19000" rotWithShape="0">
                <a:srgbClr val="000000">
                  <a:alpha val="40000"/>
                </a:srgbClr>
              </a:outerShdw>
            </a:effectLst>
          </p:spPr>
        </p:pic>
        <p:sp>
          <p:nvSpPr>
            <p:cNvPr id="92" name="Google Shape;92;p17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24096" y="1898061"/>
              <a:ext cx="1595100" cy="837600"/>
            </a:xfrm>
            <a:prstGeom prst="wedgeRectCallout">
              <a:avLst>
                <a:gd name="adj1" fmla="val 72666"/>
                <a:gd name="adj2" fmla="val 36106"/>
              </a:avLst>
            </a:prstGeom>
            <a:gradFill>
              <a:gsLst>
                <a:gs pos="0">
                  <a:srgbClr val="1F9CF0"/>
                </a:gs>
                <a:gs pos="2000">
                  <a:srgbClr val="1F9CF0"/>
                </a:gs>
                <a:gs pos="100000">
                  <a:srgbClr val="9477E2">
                    <a:alpha val="20000"/>
                  </a:srgbClr>
                </a:gs>
              </a:gsLst>
              <a:lin ang="2700006" scaled="0"/>
            </a:gradFill>
            <a:ln>
              <a:noFill/>
            </a:ln>
            <a:effectLst>
              <a:outerShdw blurRad="1270000" dist="1384300" dir="2700000" sx="75000" sy="75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42900" tIns="21450" rIns="42900" bIns="21450" anchor="ctr" anchorCtr="0">
              <a:noAutofit/>
            </a:bodyPr>
            <a:lstStyle/>
            <a:p>
              <a:pPr lvl="0" algn="ctr"/>
              <a:endParaRPr sz="1200">
                <a:solidFill>
                  <a:srgbClr val="FFFFFF"/>
                </a:solidFill>
                <a:latin typeface="Segoe UI" panose="020B0502040204020203" pitchFamily="34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" name="Google Shape;93;p17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24096" y="3129893"/>
              <a:ext cx="1595100" cy="794700"/>
            </a:xfrm>
            <a:prstGeom prst="wedgeRectCallout">
              <a:avLst>
                <a:gd name="adj1" fmla="val 74259"/>
                <a:gd name="adj2" fmla="val -62681"/>
              </a:avLst>
            </a:prstGeom>
            <a:gradFill>
              <a:gsLst>
                <a:gs pos="0">
                  <a:srgbClr val="1F9CF0"/>
                </a:gs>
                <a:gs pos="100000">
                  <a:srgbClr val="9477E2">
                    <a:alpha val="20000"/>
                  </a:srgbClr>
                </a:gs>
              </a:gsLst>
              <a:lin ang="2700006" scaled="0"/>
            </a:gradFill>
            <a:ln>
              <a:noFill/>
            </a:ln>
            <a:effectLst>
              <a:outerShdw blurRad="1270000" dist="685800" dir="18900000" sx="85000" sy="85000" algn="b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42900" tIns="21450" rIns="42900" bIns="21450" anchor="ctr" anchorCtr="0">
              <a:noAutofit/>
            </a:bodyPr>
            <a:lstStyle/>
            <a:p>
              <a:pPr lvl="0" algn="ctr"/>
              <a:endParaRPr sz="1200">
                <a:solidFill>
                  <a:srgbClr val="FFFFFF"/>
                </a:solidFill>
                <a:latin typeface="Segoe UI" panose="020B0502040204020203" pitchFamily="34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" name="Google Shape;94;p17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824868" y="1898061"/>
              <a:ext cx="1595100" cy="837600"/>
            </a:xfrm>
            <a:prstGeom prst="wedgeRectCallout">
              <a:avLst>
                <a:gd name="adj1" fmla="val -82756"/>
                <a:gd name="adj2" fmla="val -6358"/>
              </a:avLst>
            </a:prstGeom>
            <a:gradFill>
              <a:gsLst>
                <a:gs pos="0">
                  <a:srgbClr val="9477E2">
                    <a:alpha val="20000"/>
                  </a:srgbClr>
                </a:gs>
                <a:gs pos="100000">
                  <a:srgbClr val="9477E2"/>
                </a:gs>
              </a:gsLst>
              <a:lin ang="0" scaled="0"/>
            </a:gradFill>
            <a:ln>
              <a:noFill/>
            </a:ln>
            <a:effectLst>
              <a:outerShdw blurRad="1270000" dist="1016000" dir="8100000" sx="86000" sy="86000" algn="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42900" tIns="21450" rIns="42900" bIns="21450" anchor="ctr" anchorCtr="0">
              <a:noAutofit/>
            </a:bodyPr>
            <a:lstStyle/>
            <a:p>
              <a:pPr marL="0" lvl="0" indent="0" algn="ctr" defTabSz="1219170" eaLnBrk="1" fontAlgn="auto" latinLnBrk="0" hangingPunct="1">
                <a:buClrTx/>
                <a:buSzTx/>
                <a:buFontTx/>
                <a:buNone/>
                <a:tabLst/>
              </a:pPr>
              <a:endParaRPr kumimoji="0" sz="1067" kern="0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95" name="Google Shape;95;p17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>
            <a:xfrm>
              <a:off x="3536833" y="613302"/>
              <a:ext cx="2070300" cy="0"/>
            </a:xfrm>
            <a:prstGeom prst="straightConnector1">
              <a:avLst/>
            </a:prstGeom>
            <a:noFill/>
            <a:ln w="12700" cap="flat" cmpd="sng">
              <a:solidFill>
                <a:srgbClr val="627597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96" name="Google Shape;96;p17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824140" y="3129892"/>
              <a:ext cx="1595100" cy="794700"/>
            </a:xfrm>
            <a:prstGeom prst="wedgeRectCallout">
              <a:avLst>
                <a:gd name="adj1" fmla="val -85826"/>
                <a:gd name="adj2" fmla="val -7867"/>
              </a:avLst>
            </a:prstGeom>
            <a:gradFill>
              <a:gsLst>
                <a:gs pos="0">
                  <a:srgbClr val="1F9CF0"/>
                </a:gs>
                <a:gs pos="2000">
                  <a:srgbClr val="1F9CF0"/>
                </a:gs>
                <a:gs pos="100000">
                  <a:srgbClr val="9477E2">
                    <a:alpha val="20000"/>
                  </a:srgbClr>
                </a:gs>
              </a:gsLst>
              <a:lin ang="2700006" scaled="0"/>
            </a:gradFill>
            <a:ln>
              <a:noFill/>
            </a:ln>
            <a:effectLst>
              <a:outerShdw blurRad="1270000" dist="1384300" dir="2700000" sx="75000" sy="75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42900" tIns="21450" rIns="42900" bIns="21450" anchor="ctr" anchorCtr="0">
              <a:noAutofit/>
            </a:bodyPr>
            <a:lstStyle/>
            <a:p>
              <a:pPr lvl="0" algn="ctr"/>
              <a:endParaRPr sz="1200">
                <a:solidFill>
                  <a:srgbClr val="FFFFFF"/>
                </a:solidFill>
                <a:latin typeface="Segoe UI" panose="020B0502040204020203" pitchFamily="34" charset="0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97" name="Google Shape;97;p17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 preferRelativeResize="0"/>
            <p:nvPr/>
          </p:nvPicPr>
          <p:blipFill rotWithShape="1">
            <a:blip r:embed="rId3">
              <a:alphaModFix amt="30000"/>
            </a:blip>
            <a:srcRect/>
            <a:stretch/>
          </p:blipFill>
          <p:spPr>
            <a:xfrm>
              <a:off x="-2965919" y="-2502009"/>
              <a:ext cx="3762369" cy="37623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8" name="Google Shape;98;p17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 preferRelativeResize="0"/>
            <p:nvPr/>
          </p:nvPicPr>
          <p:blipFill rotWithShape="1">
            <a:blip r:embed="rId3">
              <a:alphaModFix amt="30000"/>
            </a:blip>
            <a:srcRect/>
            <a:stretch/>
          </p:blipFill>
          <p:spPr>
            <a:xfrm>
              <a:off x="8341727" y="-2498835"/>
              <a:ext cx="3762369" cy="376236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1" name="Google Shape;101;p17"/>
          <p:cNvSpPr txBox="1">
            <a:spLocks noGrp="1"/>
          </p:cNvSpPr>
          <p:nvPr>
            <p:ph type="title"/>
          </p:nvPr>
        </p:nvSpPr>
        <p:spPr>
          <a:xfrm>
            <a:off x="1292352" y="1121664"/>
            <a:ext cx="9595200" cy="560800"/>
          </a:xfrm>
          <a:prstGeom prst="rect">
            <a:avLst/>
          </a:prstGeom>
        </p:spPr>
        <p:txBody>
          <a:bodyPr spcFirstLastPara="1" wrap="square" lIns="45700" tIns="18275" rIns="45700" bIns="182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 b="1" i="0">
                <a:latin typeface="Segoe UI" panose="020B0502040204020203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17"/>
          <p:cNvSpPr txBox="1">
            <a:spLocks noGrp="1"/>
          </p:cNvSpPr>
          <p:nvPr>
            <p:ph type="subTitle" idx="1"/>
          </p:nvPr>
        </p:nvSpPr>
        <p:spPr>
          <a:xfrm>
            <a:off x="4084320" y="573024"/>
            <a:ext cx="4035600" cy="207200"/>
          </a:xfrm>
          <a:prstGeom prst="rect">
            <a:avLst/>
          </a:prstGeom>
        </p:spPr>
        <p:txBody>
          <a:bodyPr spcFirstLastPara="1" wrap="square" lIns="45700" tIns="18275" rIns="45700" bIns="18275" anchor="t" anchorCtr="0">
            <a:noAutofit/>
          </a:bodyPr>
          <a:lstStyle>
            <a:lvl1pPr marL="0"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 b="0" i="0">
                <a:latin typeface="Segoe UI" panose="020B0502040204020203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7"/>
          <p:cNvSpPr>
            <a:spLocks noGrp="1"/>
          </p:cNvSpPr>
          <p:nvPr>
            <p:ph type="pic" idx="2"/>
          </p:nvPr>
        </p:nvSpPr>
        <p:spPr>
          <a:xfrm>
            <a:off x="3330400" y="2429889"/>
            <a:ext cx="5543376" cy="3459827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sz="1067" b="0" i="0">
                <a:solidFill>
                  <a:schemeClr val="tx1"/>
                </a:solidFill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102" name="Google Shape;102;p17"/>
          <p:cNvSpPr txBox="1">
            <a:spLocks noGrp="1"/>
          </p:cNvSpPr>
          <p:nvPr>
            <p:ph type="body" idx="3"/>
          </p:nvPr>
        </p:nvSpPr>
        <p:spPr>
          <a:xfrm>
            <a:off x="1219200" y="2677281"/>
            <a:ext cx="1633600" cy="231600"/>
          </a:xfrm>
          <a:prstGeom prst="rect">
            <a:avLst/>
          </a:prstGeom>
        </p:spPr>
        <p:txBody>
          <a:bodyPr spcFirstLastPara="1" wrap="square" lIns="45700" tIns="18275" rIns="45700" bIns="18275" anchor="t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 b="1" i="0">
                <a:solidFill>
                  <a:schemeClr val="bg1"/>
                </a:solidFill>
                <a:latin typeface="Segoe UI" panose="020B0502040204020203" pitchFamily="34" charset="0"/>
              </a:defRPr>
            </a:lvl1pPr>
            <a:lvl2pPr marL="1219170" lvl="1" indent="-38099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1200"/>
            </a:lvl2pPr>
            <a:lvl3pPr marL="1828754" lvl="2" indent="-38099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1200"/>
            </a:lvl3pPr>
            <a:lvl4pPr marL="2438339" lvl="3" indent="-38099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1200"/>
            </a:lvl4pPr>
            <a:lvl5pPr marL="3047924" lvl="4" indent="-38099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1200"/>
            </a:lvl5pPr>
            <a:lvl6pPr marL="3657509" lvl="5" indent="-38099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1200"/>
            </a:lvl6pPr>
            <a:lvl7pPr marL="4267093" lvl="6" indent="-38099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1200"/>
            </a:lvl7pPr>
            <a:lvl8pPr marL="4876678" lvl="7" indent="-38099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1200"/>
            </a:lvl8pPr>
            <a:lvl9pPr marL="5486263" lvl="8" indent="-38099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1200"/>
            </a:lvl9pPr>
          </a:lstStyle>
          <a:p>
            <a:endParaRPr/>
          </a:p>
        </p:txBody>
      </p:sp>
      <p:sp>
        <p:nvSpPr>
          <p:cNvPr id="106" name="Google Shape;106;p17"/>
          <p:cNvSpPr txBox="1">
            <a:spLocks noGrp="1"/>
          </p:cNvSpPr>
          <p:nvPr>
            <p:ph type="body" idx="7"/>
          </p:nvPr>
        </p:nvSpPr>
        <p:spPr>
          <a:xfrm>
            <a:off x="963168" y="2957697"/>
            <a:ext cx="2121600" cy="414400"/>
          </a:xfrm>
          <a:prstGeom prst="rect">
            <a:avLst/>
          </a:prstGeom>
        </p:spPr>
        <p:txBody>
          <a:bodyPr spcFirstLastPara="1" wrap="square" lIns="82275" tIns="18275" rIns="82275" bIns="18275" anchor="t" anchorCtr="0">
            <a:noAutofit/>
          </a:bodyPr>
          <a:lstStyle>
            <a:lvl1pPr marL="0" lvl="0" indent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1067" b="0" i="0">
                <a:latin typeface="Segoe UI" panose="020B0502040204020203" pitchFamily="34" charset="0"/>
              </a:defRPr>
            </a:lvl1pPr>
            <a:lvl2pPr marL="1219170" lvl="1" indent="-372524" algn="ctr">
              <a:spcBef>
                <a:spcPts val="0"/>
              </a:spcBef>
              <a:spcAft>
                <a:spcPts val="0"/>
              </a:spcAft>
              <a:buSzPts val="800"/>
              <a:buChar char="○"/>
              <a:defRPr sz="1067"/>
            </a:lvl2pPr>
            <a:lvl3pPr marL="1828754" lvl="2" indent="-372524" algn="ctr">
              <a:spcBef>
                <a:spcPts val="0"/>
              </a:spcBef>
              <a:spcAft>
                <a:spcPts val="0"/>
              </a:spcAft>
              <a:buSzPts val="800"/>
              <a:buChar char="■"/>
              <a:defRPr sz="1067"/>
            </a:lvl3pPr>
            <a:lvl4pPr marL="2438339" lvl="3" indent="-372524" algn="ctr">
              <a:spcBef>
                <a:spcPts val="0"/>
              </a:spcBef>
              <a:spcAft>
                <a:spcPts val="0"/>
              </a:spcAft>
              <a:buSzPts val="800"/>
              <a:buChar char="●"/>
              <a:defRPr sz="1067"/>
            </a:lvl4pPr>
            <a:lvl5pPr marL="3047924" lvl="4" indent="-372524" algn="ctr">
              <a:spcBef>
                <a:spcPts val="0"/>
              </a:spcBef>
              <a:spcAft>
                <a:spcPts val="0"/>
              </a:spcAft>
              <a:buSzPts val="800"/>
              <a:buChar char="○"/>
              <a:defRPr sz="1067"/>
            </a:lvl5pPr>
            <a:lvl6pPr marL="3657509" lvl="5" indent="-372524" algn="ctr">
              <a:spcBef>
                <a:spcPts val="0"/>
              </a:spcBef>
              <a:spcAft>
                <a:spcPts val="0"/>
              </a:spcAft>
              <a:buSzPts val="800"/>
              <a:buChar char="■"/>
              <a:defRPr sz="1067"/>
            </a:lvl6pPr>
            <a:lvl7pPr marL="4267093" lvl="6" indent="-372524" algn="ctr">
              <a:spcBef>
                <a:spcPts val="0"/>
              </a:spcBef>
              <a:spcAft>
                <a:spcPts val="0"/>
              </a:spcAft>
              <a:buSzPts val="800"/>
              <a:buChar char="●"/>
              <a:defRPr sz="1067"/>
            </a:lvl7pPr>
            <a:lvl8pPr marL="4876678" lvl="7" indent="-372524" algn="ctr">
              <a:spcBef>
                <a:spcPts val="0"/>
              </a:spcBef>
              <a:spcAft>
                <a:spcPts val="0"/>
              </a:spcAft>
              <a:buSzPts val="800"/>
              <a:buChar char="○"/>
              <a:defRPr sz="1067"/>
            </a:lvl8pPr>
            <a:lvl9pPr marL="5486263" lvl="8" indent="-372524" algn="ctr">
              <a:spcBef>
                <a:spcPts val="0"/>
              </a:spcBef>
              <a:spcAft>
                <a:spcPts val="0"/>
              </a:spcAft>
              <a:buSzPts val="800"/>
              <a:buChar char="■"/>
              <a:defRPr sz="1067"/>
            </a:lvl9pPr>
          </a:lstStyle>
          <a:p>
            <a:endParaRPr/>
          </a:p>
        </p:txBody>
      </p:sp>
      <p:sp>
        <p:nvSpPr>
          <p:cNvPr id="103" name="Google Shape;103;p17"/>
          <p:cNvSpPr txBox="1">
            <a:spLocks noGrp="1"/>
          </p:cNvSpPr>
          <p:nvPr>
            <p:ph type="body" idx="4"/>
          </p:nvPr>
        </p:nvSpPr>
        <p:spPr>
          <a:xfrm>
            <a:off x="1219200" y="4298817"/>
            <a:ext cx="1633600" cy="231600"/>
          </a:xfrm>
          <a:prstGeom prst="rect">
            <a:avLst/>
          </a:prstGeom>
        </p:spPr>
        <p:txBody>
          <a:bodyPr spcFirstLastPara="1" wrap="square" lIns="45700" tIns="18275" rIns="45700" bIns="18275" anchor="t" anchorCtr="0">
            <a:no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 b="1" i="0">
                <a:solidFill>
                  <a:schemeClr val="bg1"/>
                </a:solidFill>
                <a:latin typeface="Segoe UI" panose="020B0502040204020203" pitchFamily="34" charset="0"/>
              </a:defRPr>
            </a:lvl1pPr>
            <a:lvl2pPr marL="1219170" lvl="1" indent="-38099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1200"/>
            </a:lvl2pPr>
            <a:lvl3pPr marL="1828754" lvl="2" indent="-38099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1200"/>
            </a:lvl3pPr>
            <a:lvl4pPr marL="2438339" lvl="3" indent="-38099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1200"/>
            </a:lvl4pPr>
            <a:lvl5pPr marL="3047924" lvl="4" indent="-38099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1200"/>
            </a:lvl5pPr>
            <a:lvl6pPr marL="3657509" lvl="5" indent="-38099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1200"/>
            </a:lvl6pPr>
            <a:lvl7pPr marL="4267093" lvl="6" indent="-38099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1200"/>
            </a:lvl7pPr>
            <a:lvl8pPr marL="4876678" lvl="7" indent="-38099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1200"/>
            </a:lvl8pPr>
            <a:lvl9pPr marL="5486263" lvl="8" indent="-38099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1200"/>
            </a:lvl9pPr>
          </a:lstStyle>
          <a:p>
            <a:endParaRPr/>
          </a:p>
        </p:txBody>
      </p:sp>
      <p:sp>
        <p:nvSpPr>
          <p:cNvPr id="107" name="Google Shape;107;p17"/>
          <p:cNvSpPr txBox="1">
            <a:spLocks noGrp="1"/>
          </p:cNvSpPr>
          <p:nvPr>
            <p:ph type="body" idx="8"/>
          </p:nvPr>
        </p:nvSpPr>
        <p:spPr>
          <a:xfrm>
            <a:off x="963168" y="4579233"/>
            <a:ext cx="2121600" cy="414400"/>
          </a:xfrm>
          <a:prstGeom prst="rect">
            <a:avLst/>
          </a:prstGeom>
        </p:spPr>
        <p:txBody>
          <a:bodyPr spcFirstLastPara="1" wrap="square" lIns="82275" tIns="18275" rIns="82275" bIns="18275" anchor="t" anchorCtr="0">
            <a:noAutofit/>
          </a:bodyPr>
          <a:lstStyle>
            <a:lvl1pPr marL="0" lvl="0" indent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 b="0" i="0">
                <a:latin typeface="Segoe UI" panose="020B0502040204020203" pitchFamily="34" charset="0"/>
              </a:defRPr>
            </a:lvl1pPr>
            <a:lvl2pPr marL="1219170" lvl="1" indent="-372524" algn="ctr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1067"/>
            </a:lvl2pPr>
            <a:lvl3pPr marL="1828754" lvl="2" indent="-372524" algn="ctr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1067"/>
            </a:lvl3pPr>
            <a:lvl4pPr marL="2438339" lvl="3" indent="-372524" algn="ctr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1067"/>
            </a:lvl4pPr>
            <a:lvl5pPr marL="3047924" lvl="4" indent="-372524" algn="ctr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1067"/>
            </a:lvl5pPr>
            <a:lvl6pPr marL="3657509" lvl="5" indent="-372524" algn="ctr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1067"/>
            </a:lvl6pPr>
            <a:lvl7pPr marL="4267093" lvl="6" indent="-372524" algn="ctr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1067"/>
            </a:lvl7pPr>
            <a:lvl8pPr marL="4876678" lvl="7" indent="-372524" algn="ctr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1067"/>
            </a:lvl8pPr>
            <a:lvl9pPr marL="5486263" lvl="8" indent="-372524" algn="ctr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1067"/>
            </a:lvl9pPr>
          </a:lstStyle>
          <a:p>
            <a:endParaRPr/>
          </a:p>
        </p:txBody>
      </p:sp>
      <p:sp>
        <p:nvSpPr>
          <p:cNvPr id="104" name="Google Shape;104;p17"/>
          <p:cNvSpPr txBox="1">
            <a:spLocks noGrp="1"/>
          </p:cNvSpPr>
          <p:nvPr>
            <p:ph type="body" idx="5"/>
          </p:nvPr>
        </p:nvSpPr>
        <p:spPr>
          <a:xfrm>
            <a:off x="9351264" y="2680881"/>
            <a:ext cx="1633600" cy="231600"/>
          </a:xfrm>
          <a:prstGeom prst="rect">
            <a:avLst/>
          </a:prstGeom>
        </p:spPr>
        <p:txBody>
          <a:bodyPr spcFirstLastPara="1" wrap="square" lIns="45700" tIns="18275" rIns="45700" bIns="18275" anchor="t" anchorCtr="0">
            <a:no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 b="1" i="0">
                <a:solidFill>
                  <a:schemeClr val="bg1"/>
                </a:solidFill>
                <a:latin typeface="Segoe UI" panose="020B0502040204020203" pitchFamily="34" charset="0"/>
              </a:defRPr>
            </a:lvl1pPr>
            <a:lvl2pPr marL="1219170" lvl="1" indent="-38099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1200"/>
            </a:lvl2pPr>
            <a:lvl3pPr marL="1828754" lvl="2" indent="-38099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1200"/>
            </a:lvl3pPr>
            <a:lvl4pPr marL="2438339" lvl="3" indent="-38099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1200"/>
            </a:lvl4pPr>
            <a:lvl5pPr marL="3047924" lvl="4" indent="-38099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1200"/>
            </a:lvl5pPr>
            <a:lvl6pPr marL="3657509" lvl="5" indent="-38099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1200"/>
            </a:lvl6pPr>
            <a:lvl7pPr marL="4267093" lvl="6" indent="-38099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1200"/>
            </a:lvl7pPr>
            <a:lvl8pPr marL="4876678" lvl="7" indent="-38099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1200"/>
            </a:lvl8pPr>
            <a:lvl9pPr marL="5486263" lvl="8" indent="-38099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1200"/>
            </a:lvl9pPr>
          </a:lstStyle>
          <a:p>
            <a:endParaRPr/>
          </a:p>
        </p:txBody>
      </p:sp>
      <p:sp>
        <p:nvSpPr>
          <p:cNvPr id="108" name="Google Shape;108;p17"/>
          <p:cNvSpPr txBox="1">
            <a:spLocks noGrp="1"/>
          </p:cNvSpPr>
          <p:nvPr>
            <p:ph type="body" idx="9"/>
          </p:nvPr>
        </p:nvSpPr>
        <p:spPr>
          <a:xfrm>
            <a:off x="9095232" y="2969889"/>
            <a:ext cx="2121600" cy="414400"/>
          </a:xfrm>
          <a:prstGeom prst="rect">
            <a:avLst/>
          </a:prstGeom>
        </p:spPr>
        <p:txBody>
          <a:bodyPr spcFirstLastPara="1" wrap="square" lIns="82275" tIns="18275" rIns="82275" bIns="18275" anchor="t" anchorCtr="0">
            <a:noAutofit/>
          </a:bodyPr>
          <a:lstStyle>
            <a:lvl1pPr marL="0" lvl="0" indent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 b="0" i="0">
                <a:latin typeface="Segoe UI" panose="020B0502040204020203" pitchFamily="34" charset="0"/>
              </a:defRPr>
            </a:lvl1pPr>
            <a:lvl2pPr marL="1219170" lvl="1" indent="-372524" algn="ctr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1067"/>
            </a:lvl2pPr>
            <a:lvl3pPr marL="1828754" lvl="2" indent="-372524" algn="ctr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1067"/>
            </a:lvl3pPr>
            <a:lvl4pPr marL="2438339" lvl="3" indent="-372524" algn="ctr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1067"/>
            </a:lvl4pPr>
            <a:lvl5pPr marL="3047924" lvl="4" indent="-372524" algn="ctr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1067"/>
            </a:lvl5pPr>
            <a:lvl6pPr marL="3657509" lvl="5" indent="-372524" algn="ctr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1067"/>
            </a:lvl6pPr>
            <a:lvl7pPr marL="4267093" lvl="6" indent="-372524" algn="ctr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1067"/>
            </a:lvl7pPr>
            <a:lvl8pPr marL="4876678" lvl="7" indent="-372524" algn="ctr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1067"/>
            </a:lvl8pPr>
            <a:lvl9pPr marL="5486263" lvl="8" indent="-372524" algn="ctr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1067"/>
            </a:lvl9pPr>
          </a:lstStyle>
          <a:p>
            <a:endParaRPr/>
          </a:p>
        </p:txBody>
      </p:sp>
      <p:sp>
        <p:nvSpPr>
          <p:cNvPr id="105" name="Google Shape;105;p17"/>
          <p:cNvSpPr txBox="1">
            <a:spLocks noGrp="1"/>
          </p:cNvSpPr>
          <p:nvPr>
            <p:ph type="body" idx="6"/>
          </p:nvPr>
        </p:nvSpPr>
        <p:spPr>
          <a:xfrm>
            <a:off x="9351400" y="4298817"/>
            <a:ext cx="1633600" cy="231600"/>
          </a:xfrm>
          <a:prstGeom prst="rect">
            <a:avLst/>
          </a:prstGeom>
        </p:spPr>
        <p:txBody>
          <a:bodyPr spcFirstLastPara="1" wrap="square" lIns="45700" tIns="18275" rIns="45700" bIns="18275" anchor="t" anchorCtr="0">
            <a:no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 b="1" i="0">
                <a:solidFill>
                  <a:schemeClr val="bg1"/>
                </a:solidFill>
                <a:latin typeface="Segoe UI" panose="020B0502040204020203" pitchFamily="34" charset="0"/>
              </a:defRPr>
            </a:lvl1pPr>
            <a:lvl2pPr marL="1219170" lvl="1" indent="-38099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1200"/>
            </a:lvl2pPr>
            <a:lvl3pPr marL="1828754" lvl="2" indent="-38099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1200"/>
            </a:lvl3pPr>
            <a:lvl4pPr marL="2438339" lvl="3" indent="-38099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1200"/>
            </a:lvl4pPr>
            <a:lvl5pPr marL="3047924" lvl="4" indent="-38099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1200"/>
            </a:lvl5pPr>
            <a:lvl6pPr marL="3657509" lvl="5" indent="-38099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1200"/>
            </a:lvl6pPr>
            <a:lvl7pPr marL="4267093" lvl="6" indent="-38099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1200"/>
            </a:lvl7pPr>
            <a:lvl8pPr marL="4876678" lvl="7" indent="-38099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1200"/>
            </a:lvl8pPr>
            <a:lvl9pPr marL="5486263" lvl="8" indent="-38099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1200"/>
            </a:lvl9pPr>
          </a:lstStyle>
          <a:p>
            <a:endParaRPr/>
          </a:p>
        </p:txBody>
      </p:sp>
      <p:sp>
        <p:nvSpPr>
          <p:cNvPr id="109" name="Google Shape;109;p17"/>
          <p:cNvSpPr txBox="1">
            <a:spLocks noGrp="1"/>
          </p:cNvSpPr>
          <p:nvPr>
            <p:ph type="body" idx="13"/>
          </p:nvPr>
        </p:nvSpPr>
        <p:spPr>
          <a:xfrm>
            <a:off x="9095232" y="4591425"/>
            <a:ext cx="2121600" cy="414400"/>
          </a:xfrm>
          <a:prstGeom prst="rect">
            <a:avLst/>
          </a:prstGeom>
        </p:spPr>
        <p:txBody>
          <a:bodyPr spcFirstLastPara="1" wrap="square" lIns="82275" tIns="18275" rIns="82275" bIns="18275" anchor="t" anchorCtr="0">
            <a:noAutofit/>
          </a:bodyPr>
          <a:lstStyle>
            <a:lvl1pPr marL="0" lvl="0" indent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 b="0" i="0">
                <a:latin typeface="Segoe UI" panose="020B0502040204020203" pitchFamily="34" charset="0"/>
              </a:defRPr>
            </a:lvl1pPr>
            <a:lvl2pPr marL="1219170" lvl="1" indent="-372524" algn="ctr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1067"/>
            </a:lvl2pPr>
            <a:lvl3pPr marL="1828754" lvl="2" indent="-372524" algn="ctr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1067"/>
            </a:lvl3pPr>
            <a:lvl4pPr marL="2438339" lvl="3" indent="-372524" algn="ctr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1067"/>
            </a:lvl4pPr>
            <a:lvl5pPr marL="3047924" lvl="4" indent="-372524" algn="ctr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1067"/>
            </a:lvl5pPr>
            <a:lvl6pPr marL="3657509" lvl="5" indent="-372524" algn="ctr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1067"/>
            </a:lvl6pPr>
            <a:lvl7pPr marL="4267093" lvl="6" indent="-372524" algn="ctr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1067"/>
            </a:lvl7pPr>
            <a:lvl8pPr marL="4876678" lvl="7" indent="-372524" algn="ctr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1067"/>
            </a:lvl8pPr>
            <a:lvl9pPr marL="5486263" lvl="8" indent="-372524" algn="ctr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1067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9606459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849007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49007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13814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113814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378621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78621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40485AC-5036-400C-92C3-D3E9EC0252B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643428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F90290A2-7689-4DF5-971A-36C2D917341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643428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775977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610">
          <p15:clr>
            <a:srgbClr val="5ACBF0"/>
          </p15:clr>
        </p15:guide>
        <p15:guide id="7" pos="1795">
          <p15:clr>
            <a:srgbClr val="5ACBF0"/>
          </p15:clr>
        </p15:guide>
        <p15:guide id="8" pos="3035">
          <p15:clr>
            <a:srgbClr val="5ACBF0"/>
          </p15:clr>
        </p15:guide>
        <p15:guide id="9" pos="3221">
          <p15:clr>
            <a:srgbClr val="5ACBF0"/>
          </p15:clr>
        </p15:guide>
        <p15:guide id="10" pos="4461">
          <p15:clr>
            <a:srgbClr val="5ACBF0"/>
          </p15:clr>
        </p15:guide>
        <p15:guide id="11" pos="5890">
          <p15:clr>
            <a:srgbClr val="5ACBF0"/>
          </p15:clr>
        </p15:guide>
        <p15:guide id="12" orient="horz" pos="1436">
          <p15:clr>
            <a:srgbClr val="5ACBF0"/>
          </p15:clr>
        </p15:guide>
        <p15:guide id="13" pos="4646">
          <p15:clr>
            <a:srgbClr val="5ACBF0"/>
          </p15:clr>
        </p15:guide>
        <p15:guide id="14" pos="6072">
          <p15:clr>
            <a:srgbClr val="5ACBF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281797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4" y="2875002"/>
            <a:ext cx="4127692" cy="1107996"/>
          </a:xfrm>
        </p:spPr>
        <p:txBody>
          <a:bodyPr wrap="square" anchor="ctr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545721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0" orient="horz" pos="288">
          <p15:clr>
            <a:srgbClr val="5ACBF0"/>
          </p15:clr>
        </p15:guide>
        <p15:guide id="32" orient="horz" pos="2160">
          <p15:clr>
            <a:srgbClr val="5ACBF0"/>
          </p15:clr>
        </p15:guide>
        <p15:guide id="33" pos="2976">
          <p15:clr>
            <a:srgbClr val="5ACBF0"/>
          </p15:clr>
        </p15:guide>
        <p15:guide id="34" pos="3336">
          <p15:clr>
            <a:srgbClr val="5ACBF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490140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5C9167-B5C7-4834-AC78-240C8C3EF1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8963"/>
            <a:ext cx="4158362" cy="2535236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 dirty="0"/>
              <a:t>Title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0"/>
            <a:ext cx="4162425" cy="2733497"/>
          </a:xfrm>
        </p:spPr>
        <p:txBody>
          <a:bodyPr/>
          <a:lstStyle>
            <a:lvl1pPr marL="0" indent="0">
              <a:buNone/>
              <a:defRPr sz="22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E18FD0C-FA99-4937-92CD-5CF7F279CD8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BDF4B0-32EF-4DA8-9A83-B73DD8310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30850500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7" orient="horz" pos="1968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2DE97-5F35-4963-AC7A-96FEB9806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4159950" cy="5683249"/>
          </a:xfrm>
        </p:spPr>
        <p:txBody>
          <a:bodyPr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09A47B-FEF5-47F3-B2DD-A73E7C323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14492576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5" orient="horz" pos="2160">
          <p15:clr>
            <a:srgbClr val="5ACBF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E2C6C6-B442-4DE7-9C6C-405B900531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979738"/>
            <a:ext cx="4163125" cy="3289300"/>
          </a:xfrm>
        </p:spPr>
        <p:txBody>
          <a:bodyPr anchor="t"/>
          <a:lstStyle>
            <a:lvl1pPr>
              <a:defRPr sz="2800"/>
            </a:lvl1pPr>
          </a:lstStyle>
          <a:p>
            <a:r>
              <a:rPr lang="en-US" dirty="0"/>
              <a:t>Square photo layout with smaller text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EBEAA94-C151-43DE-8A5A-09E8A930427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2F1290-9237-4BEE-AAAC-6708F28626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7225878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0" y="3657600"/>
            <a:ext cx="12192000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02825755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-3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  <a:tileRect/>
          </a:gradFill>
        </p:spPr>
        <p:txBody>
          <a:bodyPr lIns="585216" tIns="585216" rIns="585216" bIns="585216" anchor="ctr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4894F6-B50F-43E1-83FC-4F2200B2F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5322784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3576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righ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6522720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lIns="585216" tIns="585216" rIns="585216" bIns="585216" anchor="ctr">
            <a:noAutofit/>
          </a:bodyPr>
          <a:lstStyle>
            <a:lvl1pPr algn="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29011D-E3B4-416F-9D7F-7A99AE49F6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01912771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4105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op-Bottom Split" preserve="1">
  <p:cSld name="Top-Bottom Split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AE3E3842-1A1C-DFC2-C6F6-A988610AAB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67705" y="-4209151"/>
            <a:ext cx="11624400" cy="15394908"/>
            <a:chOff x="425779" y="-3156864"/>
            <a:chExt cx="8718300" cy="11546181"/>
          </a:xfrm>
        </p:grpSpPr>
        <p:cxnSp>
          <p:nvCxnSpPr>
            <p:cNvPr id="113" name="Google Shape;113;p18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>
            <a:xfrm>
              <a:off x="836471" y="737356"/>
              <a:ext cx="2070300" cy="0"/>
            </a:xfrm>
            <a:prstGeom prst="straightConnector1">
              <a:avLst/>
            </a:prstGeom>
            <a:noFill/>
            <a:ln w="12700" cap="flat" cmpd="sng">
              <a:solidFill>
                <a:srgbClr val="627597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grpSp>
          <p:nvGrpSpPr>
            <p:cNvPr id="115" name="Google Shape;115;p18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4679511" y="3094843"/>
              <a:ext cx="507623" cy="506585"/>
              <a:chOff x="8210789" y="6930887"/>
              <a:chExt cx="1081200" cy="1080600"/>
            </a:xfrm>
          </p:grpSpPr>
          <p:sp>
            <p:nvSpPr>
              <p:cNvPr id="116" name="Google Shape;116;p18"/>
              <p:cNvSpPr/>
              <p:nvPr/>
            </p:nvSpPr>
            <p:spPr>
              <a:xfrm>
                <a:off x="8210789" y="6930887"/>
                <a:ext cx="1081200" cy="1080600"/>
              </a:xfrm>
              <a:prstGeom prst="ellipse">
                <a:avLst/>
              </a:prstGeom>
              <a:solidFill>
                <a:srgbClr val="1F9CF0">
                  <a:alpha val="56860"/>
                </a:srgbClr>
              </a:solidFill>
              <a:ln>
                <a:noFill/>
              </a:ln>
              <a:effectLst>
                <a:outerShdw blurRad="889000" dist="50800" dir="5400000" sx="89000" sy="89000" algn="ctr" rotWithShape="0">
                  <a:srgbClr val="000000">
                    <a:alpha val="48630"/>
                  </a:srgbClr>
                </a:outerShdw>
              </a:effectLst>
            </p:spPr>
            <p:txBody>
              <a:bodyPr spcFirstLastPara="1" wrap="square" lIns="42900" tIns="21450" rIns="42900" bIns="2145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67" b="0" i="0">
                  <a:solidFill>
                    <a:schemeClr val="lt1"/>
                  </a:solidFill>
                  <a:latin typeface="Segoe UI" panose="020B0502040204020203" pitchFamily="34" charset="0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" name="Google Shape;117;p18"/>
              <p:cNvSpPr/>
              <p:nvPr/>
            </p:nvSpPr>
            <p:spPr>
              <a:xfrm>
                <a:off x="8393115" y="7113123"/>
                <a:ext cx="716700" cy="716400"/>
              </a:xfrm>
              <a:prstGeom prst="ellipse">
                <a:avLst/>
              </a:prstGeom>
              <a:solidFill>
                <a:srgbClr val="1F9CF0"/>
              </a:solidFill>
              <a:ln>
                <a:noFill/>
              </a:ln>
            </p:spPr>
            <p:txBody>
              <a:bodyPr spcFirstLastPara="1" wrap="square" lIns="42900" tIns="21450" rIns="42900" bIns="2145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67" b="0" i="0">
                  <a:solidFill>
                    <a:schemeClr val="lt1"/>
                  </a:solidFill>
                  <a:latin typeface="Segoe UI" panose="020B0502040204020203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E94EB603-8C2E-D4C8-50E5-D722D006D0A4}"/>
                </a:ext>
              </a:extLst>
            </p:cNvPr>
            <p:cNvGrpSpPr/>
            <p:nvPr userDrawn="1"/>
          </p:nvGrpSpPr>
          <p:grpSpPr>
            <a:xfrm>
              <a:off x="425779" y="-3156864"/>
              <a:ext cx="8718300" cy="11546181"/>
              <a:chOff x="425779" y="-3156864"/>
              <a:chExt cx="8718300" cy="11546181"/>
            </a:xfrm>
          </p:grpSpPr>
          <p:sp>
            <p:nvSpPr>
              <p:cNvPr id="111" name="Google Shape;111;p1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425779" y="2838193"/>
                <a:ext cx="8718300" cy="2305200"/>
              </a:xfrm>
              <a:prstGeom prst="round2SameRect">
                <a:avLst>
                  <a:gd name="adj1" fmla="val 4610"/>
                  <a:gd name="adj2" fmla="val 0"/>
                </a:avLst>
              </a:prstGeom>
              <a:gradFill>
                <a:gsLst>
                  <a:gs pos="0">
                    <a:srgbClr val="1F9CF0"/>
                  </a:gs>
                  <a:gs pos="48500">
                    <a:srgbClr val="9477E2">
                      <a:alpha val="48627"/>
                    </a:srgbClr>
                  </a:gs>
                  <a:gs pos="97000">
                    <a:srgbClr val="9477E2">
                      <a:alpha val="0"/>
                    </a:srgbClr>
                  </a:gs>
                  <a:gs pos="100000">
                    <a:srgbClr val="9477E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42900" tIns="21450" rIns="42900" bIns="2145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67" b="0" i="0">
                  <a:solidFill>
                    <a:schemeClr val="lt1"/>
                  </a:solidFill>
                  <a:latin typeface="Segoe UI" panose="020B0502040204020203" pitchFamily="34" charset="0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112" name="Google Shape;112;p1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 preferRelativeResize="0"/>
              <p:nvPr/>
            </p:nvPicPr>
            <p:blipFill rotWithShape="1">
              <a:blip r:embed="rId2">
                <a:alphaModFix amt="30000"/>
              </a:blip>
              <a:srcRect/>
              <a:stretch/>
            </p:blipFill>
            <p:spPr>
              <a:xfrm>
                <a:off x="4672027" y="-3156864"/>
                <a:ext cx="3762369" cy="376236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14" name="Google Shape;114;p1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 preferRelativeResize="0"/>
              <p:nvPr/>
            </p:nvPicPr>
            <p:blipFill rotWithShape="1">
              <a:blip r:embed="rId2">
                <a:alphaModFix amt="30000"/>
              </a:blip>
              <a:srcRect/>
              <a:stretch/>
            </p:blipFill>
            <p:spPr>
              <a:xfrm>
                <a:off x="4672026" y="4626948"/>
                <a:ext cx="3762369" cy="376236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119" name="Google Shape;119;p18"/>
          <p:cNvSpPr txBox="1">
            <a:spLocks noGrp="1"/>
          </p:cNvSpPr>
          <p:nvPr>
            <p:ph type="subTitle" idx="1"/>
          </p:nvPr>
        </p:nvSpPr>
        <p:spPr>
          <a:xfrm>
            <a:off x="1072896" y="731520"/>
            <a:ext cx="4035600" cy="207200"/>
          </a:xfrm>
          <a:prstGeom prst="rect">
            <a:avLst/>
          </a:prstGeom>
        </p:spPr>
        <p:txBody>
          <a:bodyPr spcFirstLastPara="1" wrap="square" lIns="45700" tIns="18275" rIns="45700" bIns="18275" anchor="t" anchorCtr="0">
            <a:noAutofit/>
          </a:bodyPr>
          <a:lstStyle>
            <a:lvl1pPr marL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067" b="0" i="0">
                <a:latin typeface="Segoe UI" panose="020B0502040204020203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18"/>
          <p:cNvSpPr txBox="1">
            <a:spLocks noGrp="1"/>
          </p:cNvSpPr>
          <p:nvPr>
            <p:ph type="title"/>
          </p:nvPr>
        </p:nvSpPr>
        <p:spPr>
          <a:xfrm>
            <a:off x="1060704" y="1243584"/>
            <a:ext cx="4681600" cy="1792400"/>
          </a:xfrm>
          <a:prstGeom prst="rect">
            <a:avLst/>
          </a:prstGeom>
        </p:spPr>
        <p:txBody>
          <a:bodyPr spcFirstLastPara="1" wrap="square" lIns="45700" tIns="18275" rIns="45700" bIns="1827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700"/>
              <a:buNone/>
              <a:defRPr sz="2267" b="0" i="0">
                <a:latin typeface="Segoe UI" panose="020B0502040204020203" pitchFamily="34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18"/>
          <p:cNvSpPr txBox="1">
            <a:spLocks noGrp="1"/>
          </p:cNvSpPr>
          <p:nvPr>
            <p:ph type="body" idx="2"/>
          </p:nvPr>
        </p:nvSpPr>
        <p:spPr>
          <a:xfrm>
            <a:off x="6230112" y="1243584"/>
            <a:ext cx="4596400" cy="1499600"/>
          </a:xfrm>
          <a:prstGeom prst="rect">
            <a:avLst/>
          </a:prstGeom>
        </p:spPr>
        <p:txBody>
          <a:bodyPr spcFirstLastPara="1" wrap="square" lIns="45700" tIns="18275" rIns="45700" bIns="18275" anchor="t" anchorCtr="0">
            <a:noAutofit/>
          </a:bodyPr>
          <a:lstStyle>
            <a:lvl1pPr marL="0" lvl="0" indent="0">
              <a:spcBef>
                <a:spcPts val="0"/>
              </a:spcBef>
              <a:spcAft>
                <a:spcPts val="0"/>
              </a:spcAft>
              <a:buSzPts val="1000"/>
              <a:buNone/>
              <a:defRPr b="0" i="0">
                <a:latin typeface="Segoe UI" panose="020B0502040204020203" pitchFamily="34" charset="0"/>
              </a:defRPr>
            </a:lvl1pPr>
            <a:lvl2pPr marL="1219170" lvl="1" indent="-389457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marL="1828754" lvl="2" indent="-389457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marL="2438339" lvl="3" indent="-389457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marL="3047924" lvl="4" indent="-389457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marL="3657509" lvl="5" indent="-389457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marL="4267093" lvl="6" indent="-389457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marL="4876678" lvl="7" indent="-389457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marL="5486263" lvl="8" indent="-389457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>
            <a:endParaRPr/>
          </a:p>
        </p:txBody>
      </p:sp>
      <p:sp>
        <p:nvSpPr>
          <p:cNvPr id="122" name="Google Shape;122;p18"/>
          <p:cNvSpPr>
            <a:spLocks noGrp="1"/>
          </p:cNvSpPr>
          <p:nvPr>
            <p:ph type="pic" idx="3"/>
          </p:nvPr>
        </p:nvSpPr>
        <p:spPr>
          <a:xfrm>
            <a:off x="6409669" y="4296087"/>
            <a:ext cx="336187" cy="336187"/>
          </a:xfrm>
          <a:prstGeom prst="ellipse">
            <a:avLst/>
          </a:prstGeom>
          <a:noFill/>
          <a:ln>
            <a:noFill/>
          </a:ln>
        </p:spPr>
        <p:txBody>
          <a:bodyPr lIns="0" tIns="0" rIns="0" bIns="0" anchor="ctr"/>
          <a:lstStyle>
            <a:lvl1pPr marL="0" indent="0" algn="ctr">
              <a:buNone/>
              <a:defRPr sz="400" b="0" i="0"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123" name="Google Shape;123;p18"/>
          <p:cNvSpPr txBox="1">
            <a:spLocks noGrp="1"/>
          </p:cNvSpPr>
          <p:nvPr>
            <p:ph type="title" idx="4"/>
          </p:nvPr>
        </p:nvSpPr>
        <p:spPr>
          <a:xfrm>
            <a:off x="7034784" y="4255008"/>
            <a:ext cx="3755200" cy="402400"/>
          </a:xfrm>
          <a:prstGeom prst="rect">
            <a:avLst/>
          </a:prstGeom>
        </p:spPr>
        <p:txBody>
          <a:bodyPr spcFirstLastPara="1" wrap="square" lIns="45700" tIns="18275" rIns="45700" bIns="1827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700"/>
              <a:buNone/>
              <a:defRPr sz="2267" b="1" i="0">
                <a:latin typeface="Segoe UI" panose="020B0502040204020203" pitchFamily="34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18"/>
          <p:cNvSpPr txBox="1">
            <a:spLocks noGrp="1"/>
          </p:cNvSpPr>
          <p:nvPr>
            <p:ph type="body" idx="5"/>
          </p:nvPr>
        </p:nvSpPr>
        <p:spPr>
          <a:xfrm>
            <a:off x="6353483" y="4974336"/>
            <a:ext cx="4424228" cy="878000"/>
          </a:xfrm>
          <a:prstGeom prst="rect">
            <a:avLst/>
          </a:prstGeom>
        </p:spPr>
        <p:txBody>
          <a:bodyPr spcFirstLastPara="1" wrap="square" lIns="45700" tIns="18275" rIns="45700" bIns="18275" anchor="t" anchorCtr="0">
            <a:noAutofit/>
          </a:bodyPr>
          <a:lstStyle>
            <a:lvl1pPr marL="0" lvl="0" indent="0">
              <a:spcBef>
                <a:spcPts val="0"/>
              </a:spcBef>
              <a:spcAft>
                <a:spcPts val="0"/>
              </a:spcAft>
              <a:buSzPts val="800"/>
              <a:buNone/>
              <a:defRPr sz="1067" b="0" i="0">
                <a:latin typeface="Segoe UI" panose="020B0502040204020203" pitchFamily="34" charset="0"/>
              </a:defRPr>
            </a:lvl1pPr>
            <a:lvl2pPr marL="1219170" lvl="1" indent="-372524">
              <a:spcBef>
                <a:spcPts val="0"/>
              </a:spcBef>
              <a:spcAft>
                <a:spcPts val="0"/>
              </a:spcAft>
              <a:buSzPts val="800"/>
              <a:buChar char="○"/>
              <a:defRPr sz="1067"/>
            </a:lvl2pPr>
            <a:lvl3pPr marL="1828754" lvl="2" indent="-372524">
              <a:spcBef>
                <a:spcPts val="0"/>
              </a:spcBef>
              <a:spcAft>
                <a:spcPts val="0"/>
              </a:spcAft>
              <a:buSzPts val="800"/>
              <a:buChar char="■"/>
              <a:defRPr sz="1067"/>
            </a:lvl3pPr>
            <a:lvl4pPr marL="2438339" lvl="3" indent="-372524">
              <a:spcBef>
                <a:spcPts val="0"/>
              </a:spcBef>
              <a:spcAft>
                <a:spcPts val="0"/>
              </a:spcAft>
              <a:buSzPts val="800"/>
              <a:buChar char="●"/>
              <a:defRPr sz="1067"/>
            </a:lvl4pPr>
            <a:lvl5pPr marL="3047924" lvl="4" indent="-372524">
              <a:spcBef>
                <a:spcPts val="0"/>
              </a:spcBef>
              <a:spcAft>
                <a:spcPts val="0"/>
              </a:spcAft>
              <a:buSzPts val="800"/>
              <a:buChar char="○"/>
              <a:defRPr sz="1067"/>
            </a:lvl5pPr>
            <a:lvl6pPr marL="3657509" lvl="5" indent="-372524">
              <a:spcBef>
                <a:spcPts val="0"/>
              </a:spcBef>
              <a:spcAft>
                <a:spcPts val="0"/>
              </a:spcAft>
              <a:buSzPts val="800"/>
              <a:buChar char="■"/>
              <a:defRPr sz="1067"/>
            </a:lvl6pPr>
            <a:lvl7pPr marL="4267093" lvl="6" indent="-372524">
              <a:spcBef>
                <a:spcPts val="0"/>
              </a:spcBef>
              <a:spcAft>
                <a:spcPts val="0"/>
              </a:spcAft>
              <a:buSzPts val="800"/>
              <a:buChar char="●"/>
              <a:defRPr sz="1067"/>
            </a:lvl7pPr>
            <a:lvl8pPr marL="4876678" lvl="7" indent="-372524">
              <a:spcBef>
                <a:spcPts val="0"/>
              </a:spcBef>
              <a:spcAft>
                <a:spcPts val="0"/>
              </a:spcAft>
              <a:buSzPts val="800"/>
              <a:buChar char="○"/>
              <a:defRPr sz="1067"/>
            </a:lvl8pPr>
            <a:lvl9pPr marL="5486263" lvl="8" indent="-372524">
              <a:spcBef>
                <a:spcPts val="0"/>
              </a:spcBef>
              <a:spcAft>
                <a:spcPts val="0"/>
              </a:spcAft>
              <a:buSzPts val="800"/>
              <a:buChar char="■"/>
              <a:defRPr sz="1067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46630080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157216"/>
            <a:ext cx="11018520" cy="111182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6C37-D0C9-4349-A860-B639C4EB9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94178907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499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-2381" y="228600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37160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47127894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  <p15:guide id="6" orient="horz" pos="720">
          <p15:clr>
            <a:srgbClr val="5ACBF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7DCA08-1117-4B11-AEFD-AAB2B3354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199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5367528" cy="347472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1860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39255" y="2025650"/>
            <a:ext cx="5367528" cy="3474720"/>
          </a:xfrm>
          <a:blipFill>
            <a:blip r:embed="rId3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30141231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3749">
          <p15:clr>
            <a:srgbClr val="5ACBF0"/>
          </p15:clr>
        </p15:guide>
        <p15:guide id="7" pos="3931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3474720" cy="3474720"/>
          </a:xfrm>
          <a:blipFill>
            <a:blip r:embed="rId2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8640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358640" y="2025650"/>
            <a:ext cx="3474720" cy="3474720"/>
          </a:xfrm>
          <a:blipFill>
            <a:blip r:embed="rId3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34351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32063" y="2025650"/>
            <a:ext cx="3474720" cy="3474720"/>
          </a:xfrm>
          <a:blipFill>
            <a:blip r:embed="rId4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B36921-D927-4BA6-8891-8AEE97849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74081230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557">
          <p15:clr>
            <a:srgbClr val="5ACBF0"/>
          </p15:clr>
        </p15:guide>
        <p15:guide id="7" pos="2744">
          <p15:clr>
            <a:srgbClr val="5ACBF0"/>
          </p15:clr>
        </p15:guide>
        <p15:guide id="8" pos="4936">
          <p15:clr>
            <a:srgbClr val="5ACBF0"/>
          </p15:clr>
        </p15:guide>
        <p15:guide id="9" pos="5123">
          <p15:clr>
            <a:srgbClr val="5ACBF0"/>
          </p15:clr>
        </p15:guide>
        <p15:guide id="10" orient="horz" pos="3465">
          <p15:clr>
            <a:srgbClr val="5ACBF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2532888" cy="253288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908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413908" y="2025650"/>
            <a:ext cx="2532888" cy="253288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5204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45204" y="2025650"/>
            <a:ext cx="2532888" cy="2532888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8E883C1-8203-4549-AF30-B96AEC45AC6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6500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BD58C33-921C-42F1-9803-1C798DB54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073895" y="2025650"/>
            <a:ext cx="2532888" cy="2532888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F56B00-AAD4-4F4F-8228-B6CF8367DE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45539606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2993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2870">
          <p15:clr>
            <a:srgbClr val="5ACBF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5334000"/>
            <a:ext cx="4892040" cy="9350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6062472" cy="280720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14744" y="5334000"/>
            <a:ext cx="4892040" cy="93821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6129528" y="2286000"/>
            <a:ext cx="6062472" cy="280720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AE597A-BE1E-6B1F-960D-A90DC954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56009516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4" orient="horz" pos="3209">
          <p15:clr>
            <a:srgbClr val="5ACBF0"/>
          </p15:clr>
        </p15:guide>
        <p15:guide id="5" pos="3826">
          <p15:clr>
            <a:srgbClr val="5ACBF0"/>
          </p15:clr>
        </p15:guide>
        <p15:guide id="6" pos="3859">
          <p15:clr>
            <a:srgbClr val="5ACBF0"/>
          </p15:clr>
        </p15:guide>
        <p15:guide id="11" pos="1910">
          <p15:clr>
            <a:srgbClr val="5ACBF0"/>
          </p15:clr>
        </p15:guide>
        <p15:guide id="12" pos="5770">
          <p15:clr>
            <a:srgbClr val="5ACBF0"/>
          </p15:clr>
        </p15:guide>
        <p15:guide id="13" orient="horz" pos="3360">
          <p15:clr>
            <a:srgbClr val="5ACBF0"/>
          </p15:clr>
        </p15:guide>
        <p15:guide id="14" orient="horz">
          <p15:clr>
            <a:srgbClr val="5ACBF0"/>
          </p15:clr>
        </p15:guide>
        <p15:guide id="15" pos="3451">
          <p15:clr>
            <a:srgbClr val="5ACBF0"/>
          </p15:clr>
        </p15:guide>
        <p15:guide id="16" pos="4229">
          <p15:clr>
            <a:srgbClr val="5ACBF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2852928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4023360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69536" y="4799409"/>
            <a:ext cx="2852928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084320" y="2286000"/>
            <a:ext cx="4023360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753856" y="4799410"/>
            <a:ext cx="2852928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68640" y="2286000"/>
            <a:ext cx="4023360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B999C7-F5A8-46A6-92C5-AA3BE4E26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2232146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2534">
          <p15:clr>
            <a:srgbClr val="5ACBF0"/>
          </p15:clr>
        </p15:guide>
        <p15:guide id="6" pos="2573">
          <p15:clr>
            <a:srgbClr val="5ACBF0"/>
          </p15:clr>
        </p15:guide>
        <p15:guide id="8" pos="5109">
          <p15:clr>
            <a:srgbClr val="5ACBF0"/>
          </p15:clr>
        </p15:guide>
        <p15:guide id="9" pos="5145">
          <p15:clr>
            <a:srgbClr val="5ACBF0"/>
          </p15:clr>
        </p15:guide>
        <p15:guide id="11" pos="1266">
          <p15:clr>
            <a:srgbClr val="5ACBF0"/>
          </p15:clr>
        </p15:guide>
        <p15:guide id="12" pos="3840">
          <p15:clr>
            <a:srgbClr val="5ACBF0"/>
          </p15:clr>
        </p15:guide>
        <p15:guide id="13" pos="6414">
          <p15:clr>
            <a:srgbClr val="5ACBF0"/>
          </p15:clr>
        </p15:guide>
        <p15:guide id="14" orient="horz" pos="1074">
          <p15:clr>
            <a:srgbClr val="5ACBF0"/>
          </p15:clr>
        </p15:guide>
        <p15:guide id="15" pos="2168">
          <p15:clr>
            <a:srgbClr val="5ACBF0"/>
          </p15:clr>
        </p15:guide>
        <p15:guide id="16" pos="2944">
          <p15:clr>
            <a:srgbClr val="5ACBF0"/>
          </p15:clr>
        </p15:guide>
        <p15:guide id="17" pos="4738">
          <p15:clr>
            <a:srgbClr val="5ACBF0"/>
          </p15:clr>
        </p15:guide>
        <p15:guide id="18" pos="5514">
          <p15:clr>
            <a:srgbClr val="5ACBF0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1828800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999232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649472" y="4799409"/>
            <a:ext cx="1828800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064256" y="2286000"/>
            <a:ext cx="2999232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713728" y="4799410"/>
            <a:ext cx="1828800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128512" y="2286000"/>
            <a:ext cx="2999232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777984" y="4799409"/>
            <a:ext cx="1828800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192768" y="2286000"/>
            <a:ext cx="2999232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94937148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1890">
          <p15:clr>
            <a:srgbClr val="5ACBF0"/>
          </p15:clr>
        </p15:guide>
        <p15:guide id="6" pos="1930">
          <p15:clr>
            <a:srgbClr val="5ACBF0"/>
          </p15:clr>
        </p15:guide>
        <p15:guide id="7" pos="5749">
          <p15:clr>
            <a:srgbClr val="5ACBF0"/>
          </p15:clr>
        </p15:guide>
        <p15:guide id="8" pos="3820">
          <p15:clr>
            <a:srgbClr val="5ACBF0"/>
          </p15:clr>
        </p15:guide>
        <p15:guide id="9" pos="3860">
          <p15:clr>
            <a:srgbClr val="5ACBF0"/>
          </p15:clr>
        </p15:guide>
        <p15:guide id="10" pos="5789">
          <p15:clr>
            <a:srgbClr val="5ACBF0"/>
          </p15:clr>
        </p15:guide>
        <p15:guide id="11" pos="944">
          <p15:clr>
            <a:srgbClr val="5ACBF0"/>
          </p15:clr>
        </p15:guide>
        <p15:guide id="12" pos="2876">
          <p15:clr>
            <a:srgbClr val="5ACBF0"/>
          </p15:clr>
        </p15:guide>
        <p15:guide id="13" pos="4807">
          <p15:clr>
            <a:srgbClr val="5ACBF0"/>
          </p15:clr>
        </p15:guide>
        <p15:guide id="14" pos="6736">
          <p15:clr>
            <a:srgbClr val="5ACBF0"/>
          </p15:clr>
        </p15:guide>
        <p15:guide id="15" orient="horz">
          <p15:clr>
            <a:srgbClr val="5ACBF0"/>
          </p15:clr>
        </p15:guide>
        <p15:guide id="16" pos="1524">
          <p15:clr>
            <a:srgbClr val="5ACBF0"/>
          </p15:clr>
        </p15:guide>
        <p15:guide id="17" pos="2298">
          <p15:clr>
            <a:srgbClr val="5ACBF0"/>
          </p15:clr>
        </p15:guide>
        <p15:guide id="18" pos="3450">
          <p15:clr>
            <a:srgbClr val="5ACBF0"/>
          </p15:clr>
        </p15:guide>
        <p15:guide id="19" pos="4230">
          <p15:clr>
            <a:srgbClr val="5ACBF0"/>
          </p15:clr>
        </p15:guide>
        <p15:guide id="20" pos="5380">
          <p15:clr>
            <a:srgbClr val="5ACBF0"/>
          </p15:clr>
        </p15:guide>
        <p15:guide id="21" pos="6156">
          <p15:clr>
            <a:srgbClr val="5ACBF0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92608" y="4800600"/>
            <a:ext cx="1801368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386584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743962" y="4799409"/>
            <a:ext cx="1801368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2451354" y="2286000"/>
            <a:ext cx="2386584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195316" y="4799410"/>
            <a:ext cx="1801368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4902708" y="2286000"/>
            <a:ext cx="2386584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646670" y="4799409"/>
            <a:ext cx="180136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7354062" y="2286000"/>
            <a:ext cx="2386584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B1B6F72-F14C-40F1-8B29-8620AA34DC6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0098024" y="4799409"/>
            <a:ext cx="180136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AD682C7-20D7-4ED0-99A7-C8530DAC8612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9805416" y="2286000"/>
            <a:ext cx="2386584" cy="2286000"/>
          </a:xfrm>
          <a:blipFill>
            <a:blip r:embed="rId6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90209992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8" pos="4631">
          <p15:clr>
            <a:srgbClr val="5ACBF0"/>
          </p15:clr>
        </p15:guide>
        <p15:guide id="9" pos="4593">
          <p15:clr>
            <a:srgbClr val="5ACBF0"/>
          </p15:clr>
        </p15:guide>
        <p15:guide id="10" pos="6134">
          <p15:clr>
            <a:srgbClr val="5ACBF0"/>
          </p15:clr>
        </p15:guide>
        <p15:guide id="11" pos="1323">
          <p15:clr>
            <a:srgbClr val="5ACBF0"/>
          </p15:clr>
        </p15:guide>
        <p15:guide id="12" pos="2865">
          <p15:clr>
            <a:srgbClr val="5ACBF0"/>
          </p15:clr>
        </p15:guide>
        <p15:guide id="13" pos="4815">
          <p15:clr>
            <a:srgbClr val="5ACBF0"/>
          </p15:clr>
        </p15:guide>
        <p15:guide id="14" pos="6361">
          <p15:clr>
            <a:srgbClr val="5ACBF0"/>
          </p15:clr>
        </p15:guide>
        <p15:guide id="15" orient="horz">
          <p15:clr>
            <a:srgbClr val="5ACBF0"/>
          </p15:clr>
        </p15:guide>
        <p15:guide id="16" pos="1727">
          <p15:clr>
            <a:srgbClr val="5ACBF0"/>
          </p15:clr>
        </p15:guide>
        <p15:guide id="17" pos="2294">
          <p15:clr>
            <a:srgbClr val="5ACBF0"/>
          </p15:clr>
        </p15:guide>
        <p15:guide id="18" pos="3273">
          <p15:clr>
            <a:srgbClr val="5ACBF0"/>
          </p15:clr>
        </p15:guide>
        <p15:guide id="19" pos="4411">
          <p15:clr>
            <a:srgbClr val="5ACBF0"/>
          </p15:clr>
        </p15:guide>
        <p15:guide id="21" pos="6179">
          <p15:clr>
            <a:srgbClr val="5ACBF0"/>
          </p15:clr>
        </p15:guide>
        <p15:guide id="22" pos="1501">
          <p15:clr>
            <a:srgbClr val="5ACBF0"/>
          </p15:clr>
        </p15:guide>
        <p15:guide id="23" pos="1543">
          <p15:clr>
            <a:srgbClr val="5ACBF0"/>
          </p15:clr>
        </p15:guide>
        <p15:guide id="24" pos="3049">
          <p15:clr>
            <a:srgbClr val="5ACBF0"/>
          </p15:clr>
        </p15:guide>
        <p15:guide id="25" pos="3088">
          <p15:clr>
            <a:srgbClr val="5ACBF0"/>
          </p15:clr>
        </p15:guide>
        <p15:guide id="26" pos="5954">
          <p15:clr>
            <a:srgbClr val="5ACBF0"/>
          </p15:clr>
        </p15:guide>
        <p15:guide id="27" pos="3840">
          <p15:clr>
            <a:srgbClr val="5ACBF0"/>
          </p15:clr>
        </p15:guide>
        <p15:guide id="28" pos="5386">
          <p15:clr>
            <a:srgbClr val="5ACBF0"/>
          </p15:clr>
        </p15:guide>
        <p15:guide id="29" pos="753">
          <p15:clr>
            <a:srgbClr val="5ACBF0"/>
          </p15:clr>
        </p15:guide>
        <p15:guide id="30" pos="6927">
          <p15:clr>
            <a:srgbClr val="5ACBF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8962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2037906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037906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4939284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39284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7840663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840663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89760331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3840">
          <p15:clr>
            <a:srgbClr val="5ACBF0"/>
          </p15:clr>
        </p15:guide>
        <p15:guide id="4" pos="1283">
          <p15:clr>
            <a:srgbClr val="5ACBF0"/>
          </p15:clr>
        </p15:guide>
        <p15:guide id="5" pos="5666">
          <p15:clr>
            <a:srgbClr val="5ACBF0"/>
          </p15:clr>
        </p15:guide>
        <p15:guide id="6" pos="2741">
          <p15:clr>
            <a:srgbClr val="5ACBF0"/>
          </p15:clr>
        </p15:guide>
        <p15:guide id="7" pos="2012">
          <p15:clr>
            <a:srgbClr val="5ACBF0"/>
          </p15:clr>
        </p15:guide>
        <p15:guide id="8" pos="3109">
          <p15:clr>
            <a:srgbClr val="5ACBF0"/>
          </p15:clr>
        </p15:guide>
        <p15:guide id="9" pos="4570">
          <p15:clr>
            <a:srgbClr val="5ACBF0"/>
          </p15:clr>
        </p15:guide>
        <p15:guide id="11" pos="6397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3" pos="4938">
          <p15:clr>
            <a:srgbClr val="5ACBF0"/>
          </p15:clr>
        </p15:guide>
        <p15:guide id="14" orient="horz" pos="2894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Four Sections" preserve="1" userDrawn="1">
  <p:cSld name="Four Sections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9"/>
          <p:cNvSpPr txBox="1">
            <a:spLocks noGrp="1"/>
          </p:cNvSpPr>
          <p:nvPr>
            <p:ph type="title" idx="15"/>
          </p:nvPr>
        </p:nvSpPr>
        <p:spPr>
          <a:xfrm>
            <a:off x="558001" y="304769"/>
            <a:ext cx="11136159" cy="713523"/>
          </a:xfrm>
          <a:prstGeom prst="rect">
            <a:avLst/>
          </a:prstGeom>
        </p:spPr>
        <p:txBody>
          <a:bodyPr spcFirstLastPara="1" wrap="square" lIns="0" tIns="18275" rIns="0" bIns="1827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3200" b="1" i="0">
                <a:latin typeface="Segoe UI" panose="020B0502040204020203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19"/>
          <p:cNvSpPr>
            <a:spLocks noGrp="1"/>
          </p:cNvSpPr>
          <p:nvPr>
            <p:ph type="pic" idx="5"/>
          </p:nvPr>
        </p:nvSpPr>
        <p:spPr>
          <a:xfrm>
            <a:off x="0" y="1110227"/>
            <a:ext cx="3043600" cy="1853184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b="0" i="0"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6D0AEF3-20C9-E36E-10B3-45993C86AF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2504317"/>
            <a:ext cx="3048000" cy="2291203"/>
            <a:chOff x="0" y="1878238"/>
            <a:chExt cx="2286000" cy="1718402"/>
          </a:xfrm>
        </p:grpSpPr>
        <p:sp>
          <p:nvSpPr>
            <p:cNvPr id="133" name="Google Shape;133;p19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0" y="2231132"/>
              <a:ext cx="2286000" cy="1365508"/>
            </a:xfrm>
            <a:prstGeom prst="rect">
              <a:avLst/>
            </a:prstGeom>
            <a:gradFill>
              <a:gsLst>
                <a:gs pos="0">
                  <a:srgbClr val="1F9CF0"/>
                </a:gs>
                <a:gs pos="100000">
                  <a:srgbClr val="9477E2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42900" tIns="21450" rIns="42900" bIns="214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67" b="0" i="0">
                <a:solidFill>
                  <a:schemeClr val="lt1"/>
                </a:solidFill>
                <a:latin typeface="Segoe UI" panose="020B0502040204020203" pitchFamily="34" charset="0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9" name="Google Shape;115;p18">
              <a:extLst>
                <a:ext uri="{FF2B5EF4-FFF2-40B4-BE49-F238E27FC236}">
                  <a16:creationId xmlns:a16="http://schemas.microsoft.com/office/drawing/2014/main" id="{2CABBAFB-D7E4-4946-8936-326967B61E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725202" y="1878238"/>
              <a:ext cx="720446" cy="718973"/>
              <a:chOff x="8210789" y="6930887"/>
              <a:chExt cx="1081200" cy="1080600"/>
            </a:xfrm>
          </p:grpSpPr>
          <p:sp>
            <p:nvSpPr>
              <p:cNvPr id="40" name="Google Shape;116;p18">
                <a:extLst>
                  <a:ext uri="{FF2B5EF4-FFF2-40B4-BE49-F238E27FC236}">
                    <a16:creationId xmlns:a16="http://schemas.microsoft.com/office/drawing/2014/main" id="{927C82E0-53EB-9E40-B93B-79D8C7C49530}"/>
                  </a:ext>
                </a:extLst>
              </p:cNvPr>
              <p:cNvSpPr/>
              <p:nvPr/>
            </p:nvSpPr>
            <p:spPr>
              <a:xfrm>
                <a:off x="8210789" y="6930887"/>
                <a:ext cx="1081200" cy="1080600"/>
              </a:xfrm>
              <a:prstGeom prst="ellipse">
                <a:avLst/>
              </a:prstGeom>
              <a:solidFill>
                <a:srgbClr val="1F9CF0">
                  <a:alpha val="56860"/>
                </a:srgbClr>
              </a:solidFill>
              <a:ln>
                <a:noFill/>
              </a:ln>
              <a:effectLst>
                <a:outerShdw blurRad="889000" dist="50800" dir="5400000" sx="89000" sy="89000" algn="ctr" rotWithShape="0">
                  <a:srgbClr val="000000">
                    <a:alpha val="48630"/>
                  </a:srgbClr>
                </a:outerShdw>
              </a:effectLst>
            </p:spPr>
            <p:txBody>
              <a:bodyPr spcFirstLastPara="1" wrap="square" lIns="42900" tIns="21450" rIns="42900" bIns="2145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67" b="0" i="0">
                  <a:solidFill>
                    <a:schemeClr val="lt1"/>
                  </a:solidFill>
                  <a:latin typeface="Segoe UI" panose="020B0502040204020203" pitchFamily="34" charset="0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" name="Google Shape;117;p18">
                <a:extLst>
                  <a:ext uri="{FF2B5EF4-FFF2-40B4-BE49-F238E27FC236}">
                    <a16:creationId xmlns:a16="http://schemas.microsoft.com/office/drawing/2014/main" id="{33518440-89C6-C546-AC7B-32EBE9911FC2}"/>
                  </a:ext>
                </a:extLst>
              </p:cNvPr>
              <p:cNvSpPr/>
              <p:nvPr/>
            </p:nvSpPr>
            <p:spPr>
              <a:xfrm>
                <a:off x="8393115" y="7113123"/>
                <a:ext cx="716700" cy="716400"/>
              </a:xfrm>
              <a:prstGeom prst="ellipse">
                <a:avLst/>
              </a:prstGeom>
              <a:solidFill>
                <a:srgbClr val="1F9CF0"/>
              </a:solidFill>
              <a:ln>
                <a:noFill/>
              </a:ln>
            </p:spPr>
            <p:txBody>
              <a:bodyPr spcFirstLastPara="1" wrap="square" lIns="42900" tIns="21450" rIns="42900" bIns="2145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67" b="0" i="0">
                  <a:solidFill>
                    <a:schemeClr val="lt1"/>
                  </a:solidFill>
                  <a:latin typeface="Segoe UI" panose="020B0502040204020203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42" name="Google Shape;122;p18">
            <a:extLst>
              <a:ext uri="{FF2B5EF4-FFF2-40B4-BE49-F238E27FC236}">
                <a16:creationId xmlns:a16="http://schemas.microsoft.com/office/drawing/2014/main" id="{770EE0F9-203B-9148-A3BA-831953FEF71D}"/>
              </a:ext>
            </a:extLst>
          </p:cNvPr>
          <p:cNvSpPr>
            <a:spLocks noGrp="1"/>
          </p:cNvSpPr>
          <p:nvPr>
            <p:ph type="pic" idx="23"/>
          </p:nvPr>
        </p:nvSpPr>
        <p:spPr>
          <a:xfrm>
            <a:off x="1208667" y="2745066"/>
            <a:ext cx="477135" cy="477135"/>
          </a:xfrm>
          <a:prstGeom prst="ellipse">
            <a:avLst/>
          </a:prstGeom>
          <a:noFill/>
          <a:ln>
            <a:noFill/>
          </a:ln>
        </p:spPr>
        <p:txBody>
          <a:bodyPr lIns="0" tIns="0" rIns="0" bIns="0" anchor="ctr"/>
          <a:lstStyle>
            <a:lvl1pPr marL="0" indent="0" algn="ctr">
              <a:buNone/>
              <a:defRPr sz="400" b="0" i="0"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148" name="Google Shape;148;p19"/>
          <p:cNvSpPr txBox="1">
            <a:spLocks noGrp="1"/>
          </p:cNvSpPr>
          <p:nvPr>
            <p:ph type="body" idx="1"/>
          </p:nvPr>
        </p:nvSpPr>
        <p:spPr>
          <a:xfrm>
            <a:off x="451104" y="3472990"/>
            <a:ext cx="1670400" cy="319524"/>
          </a:xfrm>
          <a:prstGeom prst="rect">
            <a:avLst/>
          </a:prstGeom>
        </p:spPr>
        <p:txBody>
          <a:bodyPr spcFirstLastPara="1" wrap="square" lIns="45700" tIns="18275" rIns="45700" bIns="18275" anchor="t" anchorCtr="0">
            <a:noAutofit/>
          </a:bodyPr>
          <a:lstStyle>
            <a:lvl1pPr marL="0"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333" b="0" i="0">
                <a:solidFill>
                  <a:schemeClr val="bg1"/>
                </a:solidFill>
                <a:latin typeface="Segoe UI" panose="020B0502040204020203" pitchFamily="34" charset="0"/>
              </a:defRPr>
            </a:lvl1pPr>
            <a:lvl2pPr marL="1219170" lvl="1" indent="-372524">
              <a:spcBef>
                <a:spcPts val="0"/>
              </a:spcBef>
              <a:spcAft>
                <a:spcPts val="0"/>
              </a:spcAft>
              <a:buSzPts val="800"/>
              <a:buChar char="○"/>
              <a:defRPr sz="1067"/>
            </a:lvl2pPr>
            <a:lvl3pPr marL="1828754" lvl="2" indent="-372524">
              <a:spcBef>
                <a:spcPts val="0"/>
              </a:spcBef>
              <a:spcAft>
                <a:spcPts val="0"/>
              </a:spcAft>
              <a:buSzPts val="800"/>
              <a:buChar char="■"/>
              <a:defRPr sz="1067"/>
            </a:lvl3pPr>
            <a:lvl4pPr marL="2438339" lvl="3" indent="-372524">
              <a:spcBef>
                <a:spcPts val="0"/>
              </a:spcBef>
              <a:spcAft>
                <a:spcPts val="0"/>
              </a:spcAft>
              <a:buSzPts val="800"/>
              <a:buChar char="●"/>
              <a:defRPr sz="1067"/>
            </a:lvl4pPr>
            <a:lvl5pPr marL="3047924" lvl="4" indent="-372524">
              <a:spcBef>
                <a:spcPts val="0"/>
              </a:spcBef>
              <a:spcAft>
                <a:spcPts val="0"/>
              </a:spcAft>
              <a:buSzPts val="800"/>
              <a:buChar char="○"/>
              <a:defRPr sz="1067"/>
            </a:lvl5pPr>
            <a:lvl6pPr marL="3657509" lvl="5" indent="-372524">
              <a:spcBef>
                <a:spcPts val="0"/>
              </a:spcBef>
              <a:spcAft>
                <a:spcPts val="0"/>
              </a:spcAft>
              <a:buSzPts val="800"/>
              <a:buChar char="■"/>
              <a:defRPr sz="1067"/>
            </a:lvl6pPr>
            <a:lvl7pPr marL="4267093" lvl="6" indent="-372524">
              <a:spcBef>
                <a:spcPts val="0"/>
              </a:spcBef>
              <a:spcAft>
                <a:spcPts val="0"/>
              </a:spcAft>
              <a:buSzPts val="800"/>
              <a:buChar char="●"/>
              <a:defRPr sz="1067"/>
            </a:lvl7pPr>
            <a:lvl8pPr marL="4876678" lvl="7" indent="-372524">
              <a:spcBef>
                <a:spcPts val="0"/>
              </a:spcBef>
              <a:spcAft>
                <a:spcPts val="0"/>
              </a:spcAft>
              <a:buSzPts val="800"/>
              <a:buChar char="○"/>
              <a:defRPr sz="1067"/>
            </a:lvl8pPr>
            <a:lvl9pPr marL="5486263" lvl="8" indent="-372524">
              <a:spcBef>
                <a:spcPts val="0"/>
              </a:spcBef>
              <a:spcAft>
                <a:spcPts val="0"/>
              </a:spcAft>
              <a:buSzPts val="800"/>
              <a:buChar char="■"/>
              <a:defRPr sz="1067"/>
            </a:lvl9pPr>
          </a:lstStyle>
          <a:p>
            <a:endParaRPr/>
          </a:p>
        </p:txBody>
      </p:sp>
      <p:sp>
        <p:nvSpPr>
          <p:cNvPr id="149" name="Google Shape;149;p19"/>
          <p:cNvSpPr txBox="1">
            <a:spLocks noGrp="1"/>
          </p:cNvSpPr>
          <p:nvPr>
            <p:ph type="body" idx="13"/>
          </p:nvPr>
        </p:nvSpPr>
        <p:spPr>
          <a:xfrm>
            <a:off x="451104" y="3778675"/>
            <a:ext cx="2255600" cy="924911"/>
          </a:xfrm>
          <a:prstGeom prst="rect">
            <a:avLst/>
          </a:prstGeom>
        </p:spPr>
        <p:txBody>
          <a:bodyPr spcFirstLastPara="1" wrap="square" lIns="45700" tIns="18275" rIns="45700" bIns="18275" anchor="t" anchorCtr="0">
            <a:noAutofit/>
          </a:bodyPr>
          <a:lstStyle>
            <a:lvl1pPr marL="0" lvl="0" indent="0">
              <a:spcBef>
                <a:spcPts val="0"/>
              </a:spcBef>
              <a:spcAft>
                <a:spcPts val="0"/>
              </a:spcAft>
              <a:buSzPts val="800"/>
              <a:buNone/>
              <a:defRPr sz="1067" b="0" i="0">
                <a:latin typeface="Segoe UI" panose="020B0502040204020203" pitchFamily="34" charset="0"/>
              </a:defRPr>
            </a:lvl1pPr>
            <a:lvl2pPr marL="1219170" lvl="1" indent="-372524">
              <a:spcBef>
                <a:spcPts val="0"/>
              </a:spcBef>
              <a:spcAft>
                <a:spcPts val="0"/>
              </a:spcAft>
              <a:buSzPts val="800"/>
              <a:buChar char="○"/>
              <a:defRPr sz="1067"/>
            </a:lvl2pPr>
            <a:lvl3pPr marL="1828754" lvl="2" indent="-372524">
              <a:spcBef>
                <a:spcPts val="0"/>
              </a:spcBef>
              <a:spcAft>
                <a:spcPts val="0"/>
              </a:spcAft>
              <a:buSzPts val="800"/>
              <a:buChar char="■"/>
              <a:defRPr sz="1067"/>
            </a:lvl3pPr>
            <a:lvl4pPr marL="2438339" lvl="3" indent="-372524">
              <a:spcBef>
                <a:spcPts val="0"/>
              </a:spcBef>
              <a:spcAft>
                <a:spcPts val="0"/>
              </a:spcAft>
              <a:buSzPts val="800"/>
              <a:buChar char="●"/>
              <a:defRPr sz="1067"/>
            </a:lvl4pPr>
            <a:lvl5pPr marL="3047924" lvl="4" indent="-372524">
              <a:spcBef>
                <a:spcPts val="0"/>
              </a:spcBef>
              <a:spcAft>
                <a:spcPts val="0"/>
              </a:spcAft>
              <a:buSzPts val="800"/>
              <a:buChar char="○"/>
              <a:defRPr sz="1067"/>
            </a:lvl5pPr>
            <a:lvl6pPr marL="3657509" lvl="5" indent="-372524">
              <a:spcBef>
                <a:spcPts val="0"/>
              </a:spcBef>
              <a:spcAft>
                <a:spcPts val="0"/>
              </a:spcAft>
              <a:buSzPts val="800"/>
              <a:buChar char="■"/>
              <a:defRPr sz="1067"/>
            </a:lvl6pPr>
            <a:lvl7pPr marL="4267093" lvl="6" indent="-372524">
              <a:spcBef>
                <a:spcPts val="0"/>
              </a:spcBef>
              <a:spcAft>
                <a:spcPts val="0"/>
              </a:spcAft>
              <a:buSzPts val="800"/>
              <a:buChar char="●"/>
              <a:defRPr sz="1067"/>
            </a:lvl7pPr>
            <a:lvl8pPr marL="4876678" lvl="7" indent="-372524">
              <a:spcBef>
                <a:spcPts val="0"/>
              </a:spcBef>
              <a:spcAft>
                <a:spcPts val="0"/>
              </a:spcAft>
              <a:buSzPts val="800"/>
              <a:buChar char="○"/>
              <a:defRPr sz="1067"/>
            </a:lvl8pPr>
            <a:lvl9pPr marL="5486263" lvl="8" indent="-372524">
              <a:spcBef>
                <a:spcPts val="0"/>
              </a:spcBef>
              <a:spcAft>
                <a:spcPts val="0"/>
              </a:spcAft>
              <a:buSzPts val="800"/>
              <a:buChar char="■"/>
              <a:defRPr sz="1067"/>
            </a:lvl9pPr>
          </a:lstStyle>
          <a:p>
            <a:endParaRPr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F7888B4-45D0-5024-C25B-EFA6D164CE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3043533" y="2502357"/>
            <a:ext cx="3048000" cy="2293163"/>
            <a:chOff x="2282650" y="1876768"/>
            <a:chExt cx="2286000" cy="1719872"/>
          </a:xfrm>
        </p:grpSpPr>
        <p:sp>
          <p:nvSpPr>
            <p:cNvPr id="132" name="Google Shape;132;p19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2282650" y="2231132"/>
              <a:ext cx="2286000" cy="1365508"/>
            </a:xfrm>
            <a:prstGeom prst="rect">
              <a:avLst/>
            </a:prstGeom>
            <a:gradFill>
              <a:gsLst>
                <a:gs pos="0">
                  <a:srgbClr val="9477E2">
                    <a:alpha val="20000"/>
                  </a:srgbClr>
                </a:gs>
                <a:gs pos="100000">
                  <a:srgbClr val="9477E2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42900" tIns="21450" rIns="42900" bIns="214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67" b="0" i="0">
                <a:solidFill>
                  <a:schemeClr val="lt1"/>
                </a:solidFill>
                <a:latin typeface="Segoe UI" panose="020B0502040204020203" pitchFamily="34" charset="0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80DF5EDE-E7F7-6146-AC08-AF61888173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3068238" y="1876768"/>
              <a:ext cx="720300" cy="719400"/>
              <a:chOff x="3068238" y="1382291"/>
              <a:chExt cx="720300" cy="719400"/>
            </a:xfrm>
          </p:grpSpPr>
          <p:sp>
            <p:nvSpPr>
              <p:cNvPr id="134" name="Google Shape;134;p19"/>
              <p:cNvSpPr/>
              <p:nvPr/>
            </p:nvSpPr>
            <p:spPr>
              <a:xfrm>
                <a:off x="3068238" y="1382291"/>
                <a:ext cx="720300" cy="719400"/>
              </a:xfrm>
              <a:prstGeom prst="ellipse">
                <a:avLst/>
              </a:prstGeom>
              <a:solidFill>
                <a:srgbClr val="8661C5">
                  <a:alpha val="56860"/>
                </a:srgbClr>
              </a:solidFill>
              <a:ln>
                <a:noFill/>
              </a:ln>
              <a:effectLst>
                <a:outerShdw blurRad="889000" dist="50800" dir="5400000" sx="89000" sy="89000" algn="ctr" rotWithShape="0">
                  <a:srgbClr val="000000">
                    <a:alpha val="48630"/>
                  </a:srgbClr>
                </a:outerShdw>
              </a:effectLst>
            </p:spPr>
            <p:txBody>
              <a:bodyPr spcFirstLastPara="1" wrap="square" lIns="42900" tIns="21450" rIns="42900" bIns="21450" anchor="ctr" anchorCtr="0">
                <a:noAutofit/>
              </a:bodyPr>
              <a:lstStyle/>
              <a:p>
                <a:pPr marL="0" lvl="0" indent="0" algn="ctr">
                  <a:buNone/>
                </a:pPr>
                <a:endParaRPr sz="1067">
                  <a:solidFill>
                    <a:schemeClr val="lt1"/>
                  </a:solidFill>
                  <a:latin typeface="Segoe UI" panose="020B0502040204020203" pitchFamily="34" charset="0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" name="Google Shape;135;p19"/>
              <p:cNvSpPr/>
              <p:nvPr userDrawn="1"/>
            </p:nvSpPr>
            <p:spPr>
              <a:xfrm>
                <a:off x="3190019" y="1504824"/>
                <a:ext cx="477600" cy="476700"/>
              </a:xfrm>
              <a:prstGeom prst="ellipse">
                <a:avLst/>
              </a:prstGeom>
              <a:solidFill>
                <a:srgbClr val="8661C5"/>
              </a:solidFill>
              <a:ln>
                <a:noFill/>
              </a:ln>
            </p:spPr>
            <p:txBody>
              <a:bodyPr spcFirstLastPara="1" wrap="square" lIns="42900" tIns="21450" rIns="42900" bIns="21450" anchor="ctr" anchorCtr="0">
                <a:noAutofit/>
              </a:bodyPr>
              <a:lstStyle/>
              <a:p>
                <a:pPr marL="0" lvl="0" indent="0" algn="ctr">
                  <a:buNone/>
                </a:pPr>
                <a:endParaRPr sz="1067">
                  <a:solidFill>
                    <a:schemeClr val="lt1"/>
                  </a:solidFill>
                  <a:latin typeface="Segoe UI" panose="020B0502040204020203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B258C728-B08C-223E-4D1B-66EB88D64B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090911" y="2502357"/>
            <a:ext cx="3048000" cy="2293163"/>
            <a:chOff x="4568183" y="1876768"/>
            <a:chExt cx="2286000" cy="1719872"/>
          </a:xfrm>
        </p:grpSpPr>
        <p:sp>
          <p:nvSpPr>
            <p:cNvPr id="131" name="Google Shape;131;p19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4568183" y="2231132"/>
              <a:ext cx="2286000" cy="1365508"/>
            </a:xfrm>
            <a:prstGeom prst="rect">
              <a:avLst/>
            </a:prstGeom>
            <a:gradFill>
              <a:gsLst>
                <a:gs pos="0">
                  <a:srgbClr val="6A37C7">
                    <a:alpha val="20000"/>
                  </a:srgbClr>
                </a:gs>
                <a:gs pos="100000">
                  <a:srgbClr val="9477E2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42900" tIns="21450" rIns="42900" bIns="214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67" b="0" i="0">
                <a:solidFill>
                  <a:schemeClr val="lt1"/>
                </a:solidFill>
                <a:latin typeface="Segoe UI" panose="020B0502040204020203" pitchFamily="34" charset="0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62153F02-68F3-1F42-A78B-072046ECED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5357600" y="1876768"/>
              <a:ext cx="720300" cy="719400"/>
              <a:chOff x="5357600" y="1382291"/>
              <a:chExt cx="720300" cy="719400"/>
            </a:xfrm>
          </p:grpSpPr>
          <p:sp>
            <p:nvSpPr>
              <p:cNvPr id="138" name="Google Shape;138;p19"/>
              <p:cNvSpPr/>
              <p:nvPr/>
            </p:nvSpPr>
            <p:spPr>
              <a:xfrm>
                <a:off x="5357600" y="1382291"/>
                <a:ext cx="720300" cy="719400"/>
              </a:xfrm>
              <a:prstGeom prst="ellipse">
                <a:avLst/>
              </a:prstGeom>
              <a:solidFill>
                <a:srgbClr val="8661C5">
                  <a:alpha val="56860"/>
                </a:srgbClr>
              </a:solidFill>
              <a:ln>
                <a:noFill/>
              </a:ln>
              <a:effectLst>
                <a:outerShdw blurRad="889000" dist="50800" dir="5400000" sx="89000" sy="89000" algn="ctr" rotWithShape="0">
                  <a:srgbClr val="000000">
                    <a:alpha val="48630"/>
                  </a:srgbClr>
                </a:outerShdw>
              </a:effectLst>
            </p:spPr>
            <p:txBody>
              <a:bodyPr spcFirstLastPara="1" wrap="square" lIns="42900" tIns="21450" rIns="42900" bIns="2145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67" b="0" i="0">
                  <a:solidFill>
                    <a:schemeClr val="lt1"/>
                  </a:solidFill>
                  <a:latin typeface="Segoe UI" panose="020B0502040204020203" pitchFamily="34" charset="0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" name="Google Shape;139;p19"/>
              <p:cNvSpPr/>
              <p:nvPr/>
            </p:nvSpPr>
            <p:spPr>
              <a:xfrm>
                <a:off x="5479381" y="1504824"/>
                <a:ext cx="477600" cy="476700"/>
              </a:xfrm>
              <a:prstGeom prst="ellipse">
                <a:avLst/>
              </a:prstGeom>
              <a:solidFill>
                <a:srgbClr val="8661C5"/>
              </a:solidFill>
              <a:ln>
                <a:noFill/>
              </a:ln>
            </p:spPr>
            <p:txBody>
              <a:bodyPr spcFirstLastPara="1" wrap="square" lIns="42900" tIns="21450" rIns="42900" bIns="2145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67" b="0" i="0">
                  <a:solidFill>
                    <a:schemeClr val="lt1"/>
                  </a:solidFill>
                  <a:latin typeface="Segoe UI" panose="020B0502040204020203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4722DEE5-5AA0-E252-08EF-A18B4CD34D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143381" y="2502357"/>
            <a:ext cx="3048000" cy="2293163"/>
            <a:chOff x="6857536" y="1876768"/>
            <a:chExt cx="2286000" cy="1719872"/>
          </a:xfrm>
        </p:grpSpPr>
        <p:sp>
          <p:nvSpPr>
            <p:cNvPr id="130" name="Google Shape;130;p19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857536" y="2231132"/>
              <a:ext cx="2286000" cy="1365508"/>
            </a:xfrm>
            <a:prstGeom prst="rect">
              <a:avLst/>
            </a:prstGeom>
            <a:gradFill>
              <a:gsLst>
                <a:gs pos="0">
                  <a:srgbClr val="9477E2">
                    <a:alpha val="20000"/>
                  </a:srgbClr>
                </a:gs>
                <a:gs pos="100000">
                  <a:srgbClr val="9477E2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42900" tIns="21450" rIns="42900" bIns="214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67" b="0" i="0">
                <a:solidFill>
                  <a:schemeClr val="lt1"/>
                </a:solidFill>
                <a:latin typeface="Segoe UI" panose="020B0502040204020203" pitchFamily="34" charset="0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0E2775DA-4DCB-AD4E-B04F-182EF29AE8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7645560" y="1876768"/>
              <a:ext cx="720300" cy="719400"/>
              <a:chOff x="7645560" y="1382291"/>
              <a:chExt cx="720300" cy="719400"/>
            </a:xfrm>
          </p:grpSpPr>
          <p:sp>
            <p:nvSpPr>
              <p:cNvPr id="136" name="Google Shape;136;p19"/>
              <p:cNvSpPr/>
              <p:nvPr/>
            </p:nvSpPr>
            <p:spPr>
              <a:xfrm>
                <a:off x="7645560" y="1382291"/>
                <a:ext cx="720300" cy="719400"/>
              </a:xfrm>
              <a:prstGeom prst="ellipse">
                <a:avLst/>
              </a:prstGeom>
              <a:solidFill>
                <a:srgbClr val="8661C5">
                  <a:alpha val="56860"/>
                </a:srgbClr>
              </a:solidFill>
              <a:ln>
                <a:noFill/>
              </a:ln>
              <a:effectLst>
                <a:outerShdw blurRad="889000" dist="50800" dir="5400000" sx="89000" sy="89000" algn="ctr" rotWithShape="0">
                  <a:srgbClr val="000000">
                    <a:alpha val="48630"/>
                  </a:srgbClr>
                </a:outerShdw>
              </a:effectLst>
            </p:spPr>
            <p:txBody>
              <a:bodyPr spcFirstLastPara="1" wrap="square" lIns="42900" tIns="21450" rIns="42900" bIns="21450" anchor="ctr" anchorCtr="0">
                <a:noAutofit/>
              </a:bodyPr>
              <a:lstStyle/>
              <a:p>
                <a:pPr marL="0" lvl="0" indent="0" algn="ctr">
                  <a:buNone/>
                </a:pPr>
                <a:endParaRPr sz="1067">
                  <a:solidFill>
                    <a:schemeClr val="lt1"/>
                  </a:solidFill>
                  <a:latin typeface="Segoe UI" panose="020B0502040204020203" pitchFamily="34" charset="0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" name="Google Shape;137;p19"/>
              <p:cNvSpPr/>
              <p:nvPr/>
            </p:nvSpPr>
            <p:spPr>
              <a:xfrm>
                <a:off x="7767340" y="1504824"/>
                <a:ext cx="477600" cy="476700"/>
              </a:xfrm>
              <a:prstGeom prst="ellipse">
                <a:avLst/>
              </a:prstGeom>
              <a:solidFill>
                <a:srgbClr val="8661C5"/>
              </a:solidFill>
              <a:ln>
                <a:noFill/>
              </a:ln>
            </p:spPr>
            <p:txBody>
              <a:bodyPr spcFirstLastPara="1" wrap="square" lIns="42900" tIns="21450" rIns="42900" bIns="21450" anchor="ctr" anchorCtr="0">
                <a:noAutofit/>
              </a:bodyPr>
              <a:lstStyle/>
              <a:p>
                <a:pPr marL="0" lvl="0" indent="0" algn="ctr">
                  <a:buNone/>
                </a:pPr>
                <a:endParaRPr sz="1067">
                  <a:solidFill>
                    <a:schemeClr val="lt1"/>
                  </a:solidFill>
                  <a:latin typeface="Segoe UI" panose="020B0502040204020203" pitchFamily="34" charset="0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48" name="Google Shape;122;p18">
            <a:extLst>
              <a:ext uri="{FF2B5EF4-FFF2-40B4-BE49-F238E27FC236}">
                <a16:creationId xmlns:a16="http://schemas.microsoft.com/office/drawing/2014/main" id="{257D24F3-611A-FCC2-A794-C0EA49B74D6D}"/>
              </a:ext>
            </a:extLst>
          </p:cNvPr>
          <p:cNvSpPr>
            <a:spLocks noGrp="1"/>
          </p:cNvSpPr>
          <p:nvPr>
            <p:ph type="pic" idx="30"/>
          </p:nvPr>
        </p:nvSpPr>
        <p:spPr>
          <a:xfrm>
            <a:off x="4328966" y="2745066"/>
            <a:ext cx="477135" cy="477135"/>
          </a:xfrm>
          <a:prstGeom prst="ellipse">
            <a:avLst/>
          </a:prstGeom>
          <a:noFill/>
          <a:ln>
            <a:noFill/>
          </a:ln>
        </p:spPr>
        <p:txBody>
          <a:bodyPr lIns="0" tIns="0" rIns="0" bIns="0" anchor="ctr"/>
          <a:lstStyle>
            <a:lvl1pPr marL="0" indent="0" algn="ctr">
              <a:buNone/>
              <a:defRPr sz="400" b="0" i="0"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153" name="Google Shape;153;p19"/>
          <p:cNvSpPr txBox="1">
            <a:spLocks noGrp="1"/>
          </p:cNvSpPr>
          <p:nvPr>
            <p:ph type="body" idx="17"/>
          </p:nvPr>
        </p:nvSpPr>
        <p:spPr>
          <a:xfrm>
            <a:off x="3596637" y="3472990"/>
            <a:ext cx="1670400" cy="319524"/>
          </a:xfrm>
          <a:prstGeom prst="rect">
            <a:avLst/>
          </a:prstGeom>
        </p:spPr>
        <p:txBody>
          <a:bodyPr spcFirstLastPara="1" wrap="square" lIns="45700" tIns="18275" rIns="45700" bIns="18275" anchor="t" anchorCtr="0">
            <a:noAutofit/>
          </a:bodyPr>
          <a:lstStyle>
            <a:lvl1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333" b="0" i="0">
                <a:solidFill>
                  <a:schemeClr val="bg1"/>
                </a:solidFill>
                <a:latin typeface="Segoe UI" panose="020B0502040204020203" pitchFamily="34" charset="0"/>
              </a:defRPr>
            </a:lvl1pPr>
            <a:lvl2pPr marL="1219170" lvl="1" indent="-37252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○"/>
              <a:defRPr sz="1067"/>
            </a:lvl2pPr>
            <a:lvl3pPr marL="1828754" lvl="2" indent="-37252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■"/>
              <a:defRPr sz="1067"/>
            </a:lvl3pPr>
            <a:lvl4pPr marL="2438339" lvl="3" indent="-37252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1067"/>
            </a:lvl4pPr>
            <a:lvl5pPr marL="3047924" lvl="4" indent="-37252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○"/>
              <a:defRPr sz="1067"/>
            </a:lvl5pPr>
            <a:lvl6pPr marL="3657509" lvl="5" indent="-37252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■"/>
              <a:defRPr sz="1067"/>
            </a:lvl6pPr>
            <a:lvl7pPr marL="4267093" lvl="6" indent="-37252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1067"/>
            </a:lvl7pPr>
            <a:lvl8pPr marL="4876678" lvl="7" indent="-37252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○"/>
              <a:defRPr sz="1067"/>
            </a:lvl8pPr>
            <a:lvl9pPr marL="5486263" lvl="8" indent="-37252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■"/>
              <a:defRPr sz="1067"/>
            </a:lvl9pPr>
          </a:lstStyle>
          <a:p>
            <a:endParaRPr/>
          </a:p>
        </p:txBody>
      </p:sp>
      <p:sp>
        <p:nvSpPr>
          <p:cNvPr id="154" name="Google Shape;154;p19"/>
          <p:cNvSpPr txBox="1">
            <a:spLocks noGrp="1"/>
          </p:cNvSpPr>
          <p:nvPr>
            <p:ph type="body" idx="18"/>
          </p:nvPr>
        </p:nvSpPr>
        <p:spPr>
          <a:xfrm>
            <a:off x="3596637" y="3778675"/>
            <a:ext cx="2255600" cy="924911"/>
          </a:xfrm>
          <a:prstGeom prst="rect">
            <a:avLst/>
          </a:prstGeom>
        </p:spPr>
        <p:txBody>
          <a:bodyPr spcFirstLastPara="1" wrap="square" lIns="45700" tIns="18275" rIns="45700" bIns="18275" anchor="t" anchorCtr="0">
            <a:noAutofit/>
          </a:bodyPr>
          <a:lstStyle>
            <a:lvl1pPr marL="0" lvl="0" indent="0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 b="0" i="0">
                <a:latin typeface="Segoe UI" panose="020B0502040204020203" pitchFamily="34" charset="0"/>
              </a:defRPr>
            </a:lvl1pPr>
            <a:lvl2pPr marL="1219170" lvl="1" indent="-372524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1067"/>
            </a:lvl2pPr>
            <a:lvl3pPr marL="1828754" lvl="2" indent="-372524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1067"/>
            </a:lvl3pPr>
            <a:lvl4pPr marL="2438339" lvl="3" indent="-372524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1067"/>
            </a:lvl4pPr>
            <a:lvl5pPr marL="3047924" lvl="4" indent="-372524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1067"/>
            </a:lvl5pPr>
            <a:lvl6pPr marL="3657509" lvl="5" indent="-372524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1067"/>
            </a:lvl6pPr>
            <a:lvl7pPr marL="4267093" lvl="6" indent="-372524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1067"/>
            </a:lvl7pPr>
            <a:lvl8pPr marL="4876678" lvl="7" indent="-372524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1067"/>
            </a:lvl8pPr>
            <a:lvl9pPr marL="5486263" lvl="8" indent="-372524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1067"/>
            </a:lvl9pPr>
          </a:lstStyle>
          <a:p>
            <a:endParaRPr/>
          </a:p>
        </p:txBody>
      </p:sp>
      <p:sp>
        <p:nvSpPr>
          <p:cNvPr id="52" name="Google Shape;129;p19">
            <a:extLst>
              <a:ext uri="{FF2B5EF4-FFF2-40B4-BE49-F238E27FC236}">
                <a16:creationId xmlns:a16="http://schemas.microsoft.com/office/drawing/2014/main" id="{183614BC-81FB-DD41-94B5-38C9366C2FD7}"/>
              </a:ext>
            </a:extLst>
          </p:cNvPr>
          <p:cNvSpPr>
            <a:spLocks noGrp="1"/>
          </p:cNvSpPr>
          <p:nvPr>
            <p:ph type="pic" idx="28"/>
          </p:nvPr>
        </p:nvSpPr>
        <p:spPr>
          <a:xfrm>
            <a:off x="3043533" y="5000075"/>
            <a:ext cx="3043600" cy="1857925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b="0" i="0"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51" name="Google Shape;129;p19">
            <a:extLst>
              <a:ext uri="{FF2B5EF4-FFF2-40B4-BE49-F238E27FC236}">
                <a16:creationId xmlns:a16="http://schemas.microsoft.com/office/drawing/2014/main" id="{D02644DB-3AB0-6A40-906C-1B97F6BB74DF}"/>
              </a:ext>
            </a:extLst>
          </p:cNvPr>
          <p:cNvSpPr>
            <a:spLocks noGrp="1"/>
          </p:cNvSpPr>
          <p:nvPr>
            <p:ph type="pic" idx="27"/>
          </p:nvPr>
        </p:nvSpPr>
        <p:spPr>
          <a:xfrm>
            <a:off x="6090911" y="1110227"/>
            <a:ext cx="3043600" cy="1853184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b="0" i="0"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49" name="Google Shape;122;p18">
            <a:extLst>
              <a:ext uri="{FF2B5EF4-FFF2-40B4-BE49-F238E27FC236}">
                <a16:creationId xmlns:a16="http://schemas.microsoft.com/office/drawing/2014/main" id="{8125D358-82E1-5146-9868-59151E4787F5}"/>
              </a:ext>
            </a:extLst>
          </p:cNvPr>
          <p:cNvSpPr>
            <a:spLocks noGrp="1"/>
          </p:cNvSpPr>
          <p:nvPr>
            <p:ph type="pic" idx="25"/>
          </p:nvPr>
        </p:nvSpPr>
        <p:spPr>
          <a:xfrm>
            <a:off x="7385101" y="2743391"/>
            <a:ext cx="477135" cy="477135"/>
          </a:xfrm>
          <a:prstGeom prst="ellipse">
            <a:avLst/>
          </a:prstGeom>
          <a:noFill/>
          <a:ln>
            <a:noFill/>
          </a:ln>
        </p:spPr>
        <p:txBody>
          <a:bodyPr lIns="0" tIns="0" rIns="0" bIns="0" anchor="ctr"/>
          <a:lstStyle>
            <a:lvl1pPr marL="0" indent="0" algn="ctr">
              <a:buNone/>
              <a:defRPr sz="400" b="0" i="0"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155" name="Google Shape;155;p19"/>
          <p:cNvSpPr txBox="1">
            <a:spLocks noGrp="1"/>
          </p:cNvSpPr>
          <p:nvPr>
            <p:ph type="body" idx="19"/>
          </p:nvPr>
        </p:nvSpPr>
        <p:spPr>
          <a:xfrm>
            <a:off x="6547104" y="3472990"/>
            <a:ext cx="1670400" cy="319524"/>
          </a:xfrm>
          <a:prstGeom prst="rect">
            <a:avLst/>
          </a:prstGeom>
        </p:spPr>
        <p:txBody>
          <a:bodyPr spcFirstLastPara="1" wrap="square" lIns="45700" tIns="18275" rIns="45700" bIns="18275" anchor="t" anchorCtr="0">
            <a:noAutofit/>
          </a:bodyPr>
          <a:lstStyle>
            <a:lvl1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333" b="0" i="0">
                <a:solidFill>
                  <a:schemeClr val="bg1"/>
                </a:solidFill>
                <a:latin typeface="Segoe UI" panose="020B0502040204020203" pitchFamily="34" charset="0"/>
              </a:defRPr>
            </a:lvl1pPr>
            <a:lvl2pPr marL="1219170" lvl="1" indent="-372524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1067"/>
            </a:lvl2pPr>
            <a:lvl3pPr marL="1828754" lvl="2" indent="-372524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1067"/>
            </a:lvl3pPr>
            <a:lvl4pPr marL="2438339" lvl="3" indent="-372524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1067"/>
            </a:lvl4pPr>
            <a:lvl5pPr marL="3047924" lvl="4" indent="-372524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1067"/>
            </a:lvl5pPr>
            <a:lvl6pPr marL="3657509" lvl="5" indent="-372524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1067"/>
            </a:lvl6pPr>
            <a:lvl7pPr marL="4267093" lvl="6" indent="-372524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1067"/>
            </a:lvl7pPr>
            <a:lvl8pPr marL="4876678" lvl="7" indent="-372524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1067"/>
            </a:lvl8pPr>
            <a:lvl9pPr marL="5486263" lvl="8" indent="-372524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1067"/>
            </a:lvl9pPr>
          </a:lstStyle>
          <a:p>
            <a:endParaRPr/>
          </a:p>
        </p:txBody>
      </p:sp>
      <p:sp>
        <p:nvSpPr>
          <p:cNvPr id="156" name="Google Shape;156;p19"/>
          <p:cNvSpPr txBox="1">
            <a:spLocks noGrp="1"/>
          </p:cNvSpPr>
          <p:nvPr>
            <p:ph type="body" idx="20"/>
          </p:nvPr>
        </p:nvSpPr>
        <p:spPr>
          <a:xfrm>
            <a:off x="6547104" y="3778675"/>
            <a:ext cx="2255600" cy="924911"/>
          </a:xfrm>
          <a:prstGeom prst="rect">
            <a:avLst/>
          </a:prstGeom>
        </p:spPr>
        <p:txBody>
          <a:bodyPr spcFirstLastPara="1" wrap="square" lIns="45700" tIns="18275" rIns="45700" bIns="18275" anchor="t" anchorCtr="0">
            <a:noAutofit/>
          </a:bodyPr>
          <a:lstStyle>
            <a:lvl1pPr marL="0" lvl="0" indent="0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 b="0" i="0">
                <a:latin typeface="Segoe UI" panose="020B0502040204020203" pitchFamily="34" charset="0"/>
              </a:defRPr>
            </a:lvl1pPr>
            <a:lvl2pPr marL="1219170" lvl="1" indent="-372524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1067"/>
            </a:lvl2pPr>
            <a:lvl3pPr marL="1828754" lvl="2" indent="-372524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1067"/>
            </a:lvl3pPr>
            <a:lvl4pPr marL="2438339" lvl="3" indent="-372524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1067"/>
            </a:lvl4pPr>
            <a:lvl5pPr marL="3047924" lvl="4" indent="-372524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1067"/>
            </a:lvl5pPr>
            <a:lvl6pPr marL="3657509" lvl="5" indent="-372524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1067"/>
            </a:lvl6pPr>
            <a:lvl7pPr marL="4267093" lvl="6" indent="-372524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1067"/>
            </a:lvl7pPr>
            <a:lvl8pPr marL="4876678" lvl="7" indent="-372524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1067"/>
            </a:lvl8pPr>
            <a:lvl9pPr marL="5486263" lvl="8" indent="-372524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1067"/>
            </a:lvl9pPr>
          </a:lstStyle>
          <a:p>
            <a:endParaRPr/>
          </a:p>
        </p:txBody>
      </p:sp>
      <p:sp>
        <p:nvSpPr>
          <p:cNvPr id="50" name="Google Shape;122;p18">
            <a:extLst>
              <a:ext uri="{FF2B5EF4-FFF2-40B4-BE49-F238E27FC236}">
                <a16:creationId xmlns:a16="http://schemas.microsoft.com/office/drawing/2014/main" id="{D612543C-1131-2740-B754-942B3C674732}"/>
              </a:ext>
            </a:extLst>
          </p:cNvPr>
          <p:cNvSpPr>
            <a:spLocks noGrp="1"/>
          </p:cNvSpPr>
          <p:nvPr>
            <p:ph type="pic" idx="26"/>
          </p:nvPr>
        </p:nvSpPr>
        <p:spPr>
          <a:xfrm>
            <a:off x="10435714" y="2743391"/>
            <a:ext cx="477135" cy="477135"/>
          </a:xfrm>
          <a:prstGeom prst="ellipse">
            <a:avLst/>
          </a:prstGeom>
          <a:noFill/>
          <a:ln>
            <a:noFill/>
          </a:ln>
        </p:spPr>
        <p:txBody>
          <a:bodyPr lIns="0" tIns="0" rIns="0" bIns="0" anchor="ctr"/>
          <a:lstStyle>
            <a:lvl1pPr marL="0" indent="0" algn="ctr">
              <a:buNone/>
              <a:defRPr sz="400" b="0" i="0"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157" name="Google Shape;157;p19"/>
          <p:cNvSpPr txBox="1">
            <a:spLocks noGrp="1"/>
          </p:cNvSpPr>
          <p:nvPr>
            <p:ph type="body" idx="21"/>
          </p:nvPr>
        </p:nvSpPr>
        <p:spPr>
          <a:xfrm>
            <a:off x="9595104" y="3472990"/>
            <a:ext cx="1670400" cy="319524"/>
          </a:xfrm>
          <a:prstGeom prst="rect">
            <a:avLst/>
          </a:prstGeom>
        </p:spPr>
        <p:txBody>
          <a:bodyPr spcFirstLastPara="1" wrap="square" lIns="45700" tIns="18275" rIns="45700" bIns="18275" anchor="t" anchorCtr="0">
            <a:noAutofit/>
          </a:bodyPr>
          <a:lstStyle>
            <a:lvl1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333" b="0" i="0">
                <a:solidFill>
                  <a:schemeClr val="bg1"/>
                </a:solidFill>
                <a:latin typeface="Segoe UI" panose="020B0502040204020203" pitchFamily="34" charset="0"/>
              </a:defRPr>
            </a:lvl1pPr>
            <a:lvl2pPr marL="1219170" lvl="1" indent="-372524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1067"/>
            </a:lvl2pPr>
            <a:lvl3pPr marL="1828754" lvl="2" indent="-372524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1067"/>
            </a:lvl3pPr>
            <a:lvl4pPr marL="2438339" lvl="3" indent="-372524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1067"/>
            </a:lvl4pPr>
            <a:lvl5pPr marL="3047924" lvl="4" indent="-372524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1067"/>
            </a:lvl5pPr>
            <a:lvl6pPr marL="3657509" lvl="5" indent="-372524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1067"/>
            </a:lvl6pPr>
            <a:lvl7pPr marL="4267093" lvl="6" indent="-372524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1067"/>
            </a:lvl7pPr>
            <a:lvl8pPr marL="4876678" lvl="7" indent="-372524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1067"/>
            </a:lvl8pPr>
            <a:lvl9pPr marL="5486263" lvl="8" indent="-372524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1067"/>
            </a:lvl9pPr>
          </a:lstStyle>
          <a:p>
            <a:endParaRPr/>
          </a:p>
        </p:txBody>
      </p:sp>
      <p:sp>
        <p:nvSpPr>
          <p:cNvPr id="158" name="Google Shape;158;p19"/>
          <p:cNvSpPr txBox="1">
            <a:spLocks noGrp="1"/>
          </p:cNvSpPr>
          <p:nvPr>
            <p:ph type="body" idx="22"/>
          </p:nvPr>
        </p:nvSpPr>
        <p:spPr>
          <a:xfrm>
            <a:off x="9595104" y="3778675"/>
            <a:ext cx="2255600" cy="924911"/>
          </a:xfrm>
          <a:prstGeom prst="rect">
            <a:avLst/>
          </a:prstGeom>
        </p:spPr>
        <p:txBody>
          <a:bodyPr spcFirstLastPara="1" wrap="square" lIns="45700" tIns="18275" rIns="45700" bIns="18275" anchor="t" anchorCtr="0">
            <a:noAutofit/>
          </a:bodyPr>
          <a:lstStyle>
            <a:lvl1pPr marL="0" lvl="0" indent="0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 b="0" i="0">
                <a:latin typeface="Segoe UI" panose="020B0502040204020203" pitchFamily="34" charset="0"/>
              </a:defRPr>
            </a:lvl1pPr>
            <a:lvl2pPr marL="1219170" lvl="1" indent="-372524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1067"/>
            </a:lvl2pPr>
            <a:lvl3pPr marL="1828754" lvl="2" indent="-372524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1067"/>
            </a:lvl3pPr>
            <a:lvl4pPr marL="2438339" lvl="3" indent="-372524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1067"/>
            </a:lvl4pPr>
            <a:lvl5pPr marL="3047924" lvl="4" indent="-372524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1067"/>
            </a:lvl5pPr>
            <a:lvl6pPr marL="3657509" lvl="5" indent="-372524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1067"/>
            </a:lvl6pPr>
            <a:lvl7pPr marL="4267093" lvl="6" indent="-372524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1067"/>
            </a:lvl7pPr>
            <a:lvl8pPr marL="4876678" lvl="7" indent="-372524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1067"/>
            </a:lvl8pPr>
            <a:lvl9pPr marL="5486263" lvl="8" indent="-372524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1067"/>
            </a:lvl9pPr>
          </a:lstStyle>
          <a:p>
            <a:endParaRPr/>
          </a:p>
        </p:txBody>
      </p:sp>
      <p:sp>
        <p:nvSpPr>
          <p:cNvPr id="53" name="Google Shape;129;p19">
            <a:extLst>
              <a:ext uri="{FF2B5EF4-FFF2-40B4-BE49-F238E27FC236}">
                <a16:creationId xmlns:a16="http://schemas.microsoft.com/office/drawing/2014/main" id="{DE9CF3D8-208C-EF41-A2C5-9CB01676BFCD}"/>
              </a:ext>
            </a:extLst>
          </p:cNvPr>
          <p:cNvSpPr>
            <a:spLocks noGrp="1"/>
          </p:cNvSpPr>
          <p:nvPr>
            <p:ph type="pic" idx="29"/>
          </p:nvPr>
        </p:nvSpPr>
        <p:spPr>
          <a:xfrm>
            <a:off x="9147781" y="5000075"/>
            <a:ext cx="3043600" cy="1857925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b="0" i="0"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899309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3487250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8725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6390300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9030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9293351" y="2286000"/>
            <a:ext cx="2313432" cy="2313432"/>
          </a:xfrm>
          <a:prstGeom prst="ellipse">
            <a:avLst/>
          </a:prstGeom>
          <a:blipFill>
            <a:blip r:embed="rId5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293351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79029087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4025">
          <p15:clr>
            <a:srgbClr val="5ACBF0"/>
          </p15:clr>
        </p15:guide>
        <p15:guide id="5" pos="5854">
          <p15:clr>
            <a:srgbClr val="5ACBF0"/>
          </p15:clr>
        </p15:guide>
        <p15:guide id="7" pos="3654">
          <p15:clr>
            <a:srgbClr val="5ACBF0"/>
          </p15:clr>
        </p15:guide>
        <p15:guide id="8" pos="2195">
          <p15:clr>
            <a:srgbClr val="5ACBF0"/>
          </p15:clr>
        </p15:guide>
        <p15:guide id="10" pos="2926">
          <p15:clr>
            <a:srgbClr val="5ACBF0"/>
          </p15:clr>
        </p15:guide>
        <p15:guide id="11" pos="4756">
          <p15:clr>
            <a:srgbClr val="5ACBF0"/>
          </p15:clr>
        </p15:guide>
        <p15:guide id="12" pos="6581">
          <p15:clr>
            <a:srgbClr val="5ACBF0"/>
          </p15:clr>
        </p15:guide>
        <p15:guide id="13" pos="1097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26">
          <p15:clr>
            <a:srgbClr val="5ACBF0"/>
          </p15:clr>
        </p15:guide>
        <p15:guide id="18" pos="5483">
          <p15:clr>
            <a:srgbClr val="5ACBF0"/>
          </p15:clr>
        </p15:guide>
        <p15:guide id="19" orient="horz" pos="2898">
          <p15:clr>
            <a:srgbClr val="5ACBF0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1737360" cy="1737360"/>
          </a:xfrm>
          <a:prstGeom prst="ellipse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2905506" y="2286000"/>
            <a:ext cx="1737360" cy="1737360"/>
          </a:xfrm>
          <a:prstGeom prst="ellipse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905506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5227320" y="2286000"/>
            <a:ext cx="1737360" cy="1737360"/>
          </a:xfrm>
          <a:prstGeom prst="ellipse">
            <a:avLst/>
          </a:prstGeom>
          <a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227320" y="4235451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7548118" y="2286000"/>
            <a:ext cx="1737360" cy="1737360"/>
          </a:xfrm>
          <a:prstGeom prst="ellipse">
            <a:avLst/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insert44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48118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4DC3400-0B11-4EA0-9B8D-6FADE6964F37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 bwMode="ltGray">
          <a:xfrm>
            <a:off x="9869423" y="2286000"/>
            <a:ext cx="1737360" cy="1737360"/>
          </a:xfrm>
          <a:prstGeom prst="ellipse">
            <a:avLst/>
          </a:prstGeom>
          <a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133C357E-ECC0-485F-9033-5D4DEC8774B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869423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44136683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664">
          <p15:clr>
            <a:srgbClr val="5ACBF0"/>
          </p15:clr>
        </p15:guide>
        <p15:guide id="3" pos="6216">
          <p15:clr>
            <a:srgbClr val="5ACBF0"/>
          </p15:clr>
        </p15:guide>
        <p15:guide id="5" pos="5850">
          <p15:clr>
            <a:srgbClr val="5ACBF0"/>
          </p15:clr>
        </p15:guide>
        <p15:guide id="7" pos="4392">
          <p15:clr>
            <a:srgbClr val="5ACBF0"/>
          </p15:clr>
        </p15:guide>
        <p15:guide id="8" pos="3292">
          <p15:clr>
            <a:srgbClr val="5ACBF0"/>
          </p15:clr>
        </p15:guide>
        <p15:guide id="10" pos="2926">
          <p15:clr>
            <a:srgbClr val="5ACBF0"/>
          </p15:clr>
        </p15:guide>
        <p15:guide id="11" pos="4754">
          <p15:clr>
            <a:srgbClr val="5ACBF0"/>
          </p15:clr>
        </p15:guide>
        <p15:guide id="13" pos="1464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30">
          <p15:clr>
            <a:srgbClr val="5ACBF0"/>
          </p15:clr>
        </p15:guide>
        <p15:guide id="16" orient="horz" pos="2533">
          <p15:clr>
            <a:srgbClr val="5ACBF0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6" y="2309812"/>
            <a:ext cx="3182027" cy="3959225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56100" y="2309812"/>
            <a:ext cx="7253288" cy="3959223"/>
          </a:xfrm>
        </p:spPr>
        <p:txBody>
          <a:bodyPr anchor="t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85216" y="2019300"/>
            <a:ext cx="3182112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D8AF80-CAD5-4055-80AD-0B31EBCB52A9}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54523" y="2019300"/>
            <a:ext cx="7254865" cy="0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13506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pos="2376">
          <p15:clr>
            <a:srgbClr val="5ACBF0"/>
          </p15:clr>
        </p15:guide>
        <p15:guide id="32" orient="horz" pos="1455">
          <p15:clr>
            <a:srgbClr val="5ACBF0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788"/>
            <a:ext cx="3182027" cy="5683250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1888" y="585788"/>
            <a:ext cx="6667500" cy="5683249"/>
          </a:xfrm>
        </p:spPr>
        <p:txBody>
          <a:bodyPr anchor="ctr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356100" y="2578100"/>
            <a:ext cx="0" cy="170180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41203625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1436688"/>
            <a:ext cx="12192000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2099310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0581148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230681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2827138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282713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3491219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242992457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1776">
          <p15:clr>
            <a:srgbClr val="5ACBF0"/>
          </p15:clr>
        </p15:guide>
        <p15:guide id="5" orient="horz" pos="2197">
          <p15:clr>
            <a:srgbClr val="5ACBF0"/>
          </p15:clr>
        </p15:guide>
        <p15:guide id="6" orient="horz" pos="773">
          <p15:clr>
            <a:srgbClr val="5ACBF0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0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224580"/>
            <a:ext cx="11018520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660508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1152" y="4996505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22309478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2661">
          <p15:clr>
            <a:srgbClr val="5ACBF0"/>
          </p15:clr>
        </p15:guide>
        <p15:guide id="5" orient="horz" pos="3147">
          <p15:clr>
            <a:srgbClr val="5ACBF0"/>
          </p15:clr>
        </p15:guide>
        <p15:guide id="6" orient="horz" pos="419">
          <p15:clr>
            <a:srgbClr val="5ACBF0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Right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2BB27-7DA5-4478-8C18-C1FFEE20AA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4040887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8965" y="1338139"/>
            <a:ext cx="4040185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205984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11763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00725" y="709187"/>
            <a:ext cx="5801961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198560436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45">
          <p15:clr>
            <a:srgbClr val="5ACBF0"/>
          </p15:clr>
        </p15:guide>
        <p15:guide id="4" orient="horz" pos="843">
          <p15:clr>
            <a:srgbClr val="5ACBF0"/>
          </p15:clr>
        </p15:guide>
        <p15:guide id="7" pos="3283">
          <p15:clr>
            <a:srgbClr val="5ACBF0"/>
          </p15:clr>
        </p15:guide>
        <p15:guide id="8" pos="3654">
          <p15:clr>
            <a:srgbClr val="5ACBF0"/>
          </p15:clr>
        </p15:guide>
        <p15:guide id="9" pos="2916">
          <p15:clr>
            <a:srgbClr val="5ACBF0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Left s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-2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B14A7D-C409-4A7C-9D82-A2E5DBB8AB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75549" y="457200"/>
            <a:ext cx="4031233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1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199" y="706011"/>
            <a:ext cx="5819775" cy="369332"/>
          </a:xfrm>
        </p:spPr>
        <p:txBody>
          <a:bodyPr/>
          <a:lstStyle>
            <a:lvl1pPr marL="0" indent="0">
              <a:buNone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or paste code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575550" y="1336675"/>
            <a:ext cx="4033838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71853568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36">
          <p15:clr>
            <a:srgbClr val="5ACBF0"/>
          </p15:clr>
        </p15:guide>
        <p15:guide id="4" orient="horz" pos="839">
          <p15:clr>
            <a:srgbClr val="5ACBF0"/>
          </p15:clr>
        </p15:guide>
        <p15:guide id="6" pos="4402">
          <p15:clr>
            <a:srgbClr val="5ACBF0"/>
          </p15:clr>
        </p15:guide>
        <p15:guide id="7" pos="4034">
          <p15:clr>
            <a:srgbClr val="5ACBF0"/>
          </p15:clr>
        </p15:guide>
        <p15:guide id="8" pos="4772">
          <p15:clr>
            <a:srgbClr val="5ACBF0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Pr>
        <a:solidFill>
          <a:srgbClr val="2A44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8486F01-DF68-A5EF-21B1-35A8E1B05A9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592" y="333"/>
            <a:ext cx="12190815" cy="685733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3"/>
            <a:ext cx="621792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091F2C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621792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rgbClr val="091F2C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9444137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hree Features" preserve="1" userDrawn="1">
  <p:cSld name="Three Features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713EB9D9-6A50-217C-4FBA-3F7BF6C6CB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" y="-1396268"/>
            <a:ext cx="12381657" cy="8254440"/>
            <a:chOff x="0" y="-1047201"/>
            <a:chExt cx="9286243" cy="6190830"/>
          </a:xfrm>
        </p:grpSpPr>
        <p:cxnSp>
          <p:nvCxnSpPr>
            <p:cNvPr id="177" name="Google Shape;177;p20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>
            <a:xfrm>
              <a:off x="836471" y="737356"/>
              <a:ext cx="2070300" cy="0"/>
            </a:xfrm>
            <a:prstGeom prst="straightConnector1">
              <a:avLst/>
            </a:prstGeom>
            <a:noFill/>
            <a:ln w="12700" cap="flat" cmpd="sng">
              <a:solidFill>
                <a:srgbClr val="627597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E55E3903-7657-27AD-96AA-DB6E07D9B62F}"/>
                </a:ext>
              </a:extLst>
            </p:cNvPr>
            <p:cNvGrpSpPr/>
            <p:nvPr userDrawn="1"/>
          </p:nvGrpSpPr>
          <p:grpSpPr>
            <a:xfrm>
              <a:off x="0" y="-1047201"/>
              <a:ext cx="9286243" cy="6190830"/>
              <a:chOff x="0" y="-1047201"/>
              <a:chExt cx="9286243" cy="6190830"/>
            </a:xfrm>
          </p:grpSpPr>
          <p:pic>
            <p:nvPicPr>
              <p:cNvPr id="160" name="Google Shape;160;p2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 preferRelativeResize="0"/>
              <p:nvPr/>
            </p:nvPicPr>
            <p:blipFill rotWithShape="1">
              <a:blip r:embed="rId2">
                <a:alphaModFix amt="30000"/>
              </a:blip>
              <a:srcRect/>
              <a:stretch/>
            </p:blipFill>
            <p:spPr>
              <a:xfrm>
                <a:off x="5523874" y="-1047201"/>
                <a:ext cx="3762369" cy="376236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61" name="Google Shape;161;p2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0" y="3028029"/>
                <a:ext cx="3048000" cy="2115600"/>
              </a:xfrm>
              <a:prstGeom prst="rect">
                <a:avLst/>
              </a:prstGeom>
              <a:gradFill>
                <a:gsLst>
                  <a:gs pos="0">
                    <a:srgbClr val="1F9CF0"/>
                  </a:gs>
                  <a:gs pos="2000">
                    <a:srgbClr val="1F9CF0"/>
                  </a:gs>
                  <a:gs pos="100000">
                    <a:srgbClr val="9477E2">
                      <a:alpha val="0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42900" tIns="21450" rIns="42900" bIns="2145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67" b="0" i="0">
                  <a:solidFill>
                    <a:schemeClr val="lt1"/>
                  </a:solidFill>
                  <a:latin typeface="Segoe UI" panose="020B0502040204020203" pitchFamily="34" charset="0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" name="Google Shape;162;p2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3048002" y="3028029"/>
                <a:ext cx="3048000" cy="2115600"/>
              </a:xfrm>
              <a:prstGeom prst="rect">
                <a:avLst/>
              </a:prstGeom>
              <a:gradFill>
                <a:gsLst>
                  <a:gs pos="0">
                    <a:srgbClr val="9477E2">
                      <a:alpha val="20000"/>
                    </a:srgbClr>
                  </a:gs>
                  <a:gs pos="2000">
                    <a:srgbClr val="9477E2">
                      <a:alpha val="20000"/>
                    </a:srgbClr>
                  </a:gs>
                  <a:gs pos="100000">
                    <a:srgbClr val="9477E2">
                      <a:alpha val="0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42900" tIns="21450" rIns="42900" bIns="2145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67" b="0" i="0">
                  <a:solidFill>
                    <a:schemeClr val="lt1"/>
                  </a:solidFill>
                  <a:latin typeface="Segoe UI" panose="020B0502040204020203" pitchFamily="34" charset="0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" name="Google Shape;163;p2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6096004" y="3028029"/>
                <a:ext cx="3048000" cy="2115600"/>
              </a:xfrm>
              <a:prstGeom prst="rect">
                <a:avLst/>
              </a:prstGeom>
              <a:gradFill>
                <a:gsLst>
                  <a:gs pos="0">
                    <a:srgbClr val="352559"/>
                  </a:gs>
                  <a:gs pos="2000">
                    <a:srgbClr val="352559"/>
                  </a:gs>
                  <a:gs pos="100000">
                    <a:srgbClr val="9477E2">
                      <a:alpha val="0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42900" tIns="21450" rIns="42900" bIns="2145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67" b="0" i="0">
                  <a:solidFill>
                    <a:schemeClr val="lt1"/>
                  </a:solidFill>
                  <a:latin typeface="Segoe UI" panose="020B0502040204020203" pitchFamily="34" charset="0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64" name="Google Shape;164;p2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/>
            </p:nvGrpSpPr>
            <p:grpSpPr>
              <a:xfrm>
                <a:off x="1026526" y="2558754"/>
                <a:ext cx="940705" cy="938664"/>
                <a:chOff x="6104965" y="2265289"/>
                <a:chExt cx="1855800" cy="1855800"/>
              </a:xfrm>
            </p:grpSpPr>
            <p:sp>
              <p:nvSpPr>
                <p:cNvPr id="165" name="Google Shape;165;p20"/>
                <p:cNvSpPr/>
                <p:nvPr/>
              </p:nvSpPr>
              <p:spPr>
                <a:xfrm>
                  <a:off x="6104965" y="2265289"/>
                  <a:ext cx="1855800" cy="1855800"/>
                </a:xfrm>
                <a:prstGeom prst="ellipse">
                  <a:avLst/>
                </a:prstGeom>
                <a:solidFill>
                  <a:srgbClr val="1F9CF0">
                    <a:alpha val="30980"/>
                  </a:srgbClr>
                </a:solidFill>
                <a:ln>
                  <a:noFill/>
                </a:ln>
              </p:spPr>
              <p:txBody>
                <a:bodyPr spcFirstLastPara="1" wrap="square" lIns="42900" tIns="21450" rIns="42900" bIns="2145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067" b="0" i="0">
                    <a:solidFill>
                      <a:schemeClr val="lt1"/>
                    </a:solidFill>
                    <a:latin typeface="Segoe UI" panose="020B0502040204020203" pitchFamily="34" charset="0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6" name="Google Shape;166;p20"/>
                <p:cNvSpPr/>
                <p:nvPr/>
              </p:nvSpPr>
              <p:spPr>
                <a:xfrm>
                  <a:off x="6326459" y="2482124"/>
                  <a:ext cx="1422000" cy="1422000"/>
                </a:xfrm>
                <a:prstGeom prst="ellipse">
                  <a:avLst/>
                </a:prstGeom>
                <a:solidFill>
                  <a:srgbClr val="1F9CF0">
                    <a:alpha val="56860"/>
                  </a:srgbClr>
                </a:solidFill>
                <a:ln>
                  <a:noFill/>
                </a:ln>
                <a:effectLst>
                  <a:outerShdw blurRad="889000" dist="50800" dir="5400000" sx="89000" sy="89000" algn="ctr" rotWithShape="0">
                    <a:srgbClr val="000000">
                      <a:alpha val="48630"/>
                    </a:srgbClr>
                  </a:outerShdw>
                </a:effectLst>
              </p:spPr>
              <p:txBody>
                <a:bodyPr spcFirstLastPara="1" wrap="square" lIns="42900" tIns="21450" rIns="42900" bIns="2145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067" b="0" i="0">
                    <a:solidFill>
                      <a:schemeClr val="lt1"/>
                    </a:solidFill>
                    <a:latin typeface="Segoe UI" panose="020B0502040204020203" pitchFamily="34" charset="0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7" name="Google Shape;167;p20"/>
                <p:cNvSpPr/>
                <p:nvPr/>
              </p:nvSpPr>
              <p:spPr>
                <a:xfrm>
                  <a:off x="6566834" y="2724359"/>
                  <a:ext cx="942600" cy="942600"/>
                </a:xfrm>
                <a:prstGeom prst="ellipse">
                  <a:avLst/>
                </a:prstGeom>
                <a:solidFill>
                  <a:srgbClr val="1F9CF0"/>
                </a:solidFill>
                <a:ln>
                  <a:noFill/>
                </a:ln>
              </p:spPr>
              <p:txBody>
                <a:bodyPr spcFirstLastPara="1" wrap="square" lIns="42900" tIns="21450" rIns="42900" bIns="2145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067" b="0" i="0">
                    <a:solidFill>
                      <a:schemeClr val="lt1"/>
                    </a:solidFill>
                    <a:latin typeface="Segoe UI" panose="020B0502040204020203" pitchFamily="34" charset="0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pic>
            <p:nvPicPr>
              <p:cNvPr id="168" name="Google Shape;168;p2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5550356" y="0"/>
                <a:ext cx="3587500" cy="3028029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169" name="Google Shape;169;p2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/>
            </p:nvGrpSpPr>
            <p:grpSpPr>
              <a:xfrm>
                <a:off x="4094240" y="2556866"/>
                <a:ext cx="940148" cy="938664"/>
                <a:chOff x="6104965" y="2265289"/>
                <a:chExt cx="1855800" cy="1855800"/>
              </a:xfrm>
            </p:grpSpPr>
            <p:sp>
              <p:nvSpPr>
                <p:cNvPr id="170" name="Google Shape;170;p20"/>
                <p:cNvSpPr/>
                <p:nvPr/>
              </p:nvSpPr>
              <p:spPr>
                <a:xfrm>
                  <a:off x="6104965" y="2265289"/>
                  <a:ext cx="1855800" cy="1855800"/>
                </a:xfrm>
                <a:prstGeom prst="ellipse">
                  <a:avLst/>
                </a:prstGeom>
                <a:solidFill>
                  <a:srgbClr val="9477E2">
                    <a:alpha val="30980"/>
                  </a:srgbClr>
                </a:solidFill>
                <a:ln>
                  <a:noFill/>
                </a:ln>
              </p:spPr>
              <p:txBody>
                <a:bodyPr spcFirstLastPara="1" wrap="square" lIns="42900" tIns="21450" rIns="42900" bIns="21450" anchor="ctr" anchorCtr="0">
                  <a:noAutofit/>
                </a:bodyPr>
                <a:lstStyle/>
                <a:p>
                  <a:pPr marL="0" lvl="0" indent="0" algn="ctr" defTabSz="1219170" eaLnBrk="1" fontAlgn="auto" latinLnBrk="0" hangingPunct="1">
                    <a:buClrTx/>
                    <a:buSzTx/>
                    <a:buFontTx/>
                    <a:buNone/>
                    <a:tabLst/>
                  </a:pPr>
                  <a:endParaRPr kumimoji="0" sz="1067" kern="0" spc="0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1" name="Google Shape;171;p20"/>
                <p:cNvSpPr/>
                <p:nvPr/>
              </p:nvSpPr>
              <p:spPr>
                <a:xfrm>
                  <a:off x="6326458" y="2482124"/>
                  <a:ext cx="1422000" cy="1422000"/>
                </a:xfrm>
                <a:prstGeom prst="ellipse">
                  <a:avLst/>
                </a:prstGeom>
                <a:solidFill>
                  <a:srgbClr val="9477E2">
                    <a:alpha val="56860"/>
                  </a:srgbClr>
                </a:solidFill>
                <a:ln>
                  <a:noFill/>
                </a:ln>
                <a:effectLst>
                  <a:outerShdw blurRad="889000" dist="50800" dir="5400000" sx="89000" sy="89000" algn="ctr" rotWithShape="0">
                    <a:srgbClr val="000000">
                      <a:alpha val="48630"/>
                    </a:srgbClr>
                  </a:outerShdw>
                </a:effectLst>
              </p:spPr>
              <p:txBody>
                <a:bodyPr spcFirstLastPara="1" wrap="square" lIns="42900" tIns="21450" rIns="42900" bIns="21450" anchor="ctr" anchorCtr="0">
                  <a:noAutofit/>
                </a:bodyPr>
                <a:lstStyle/>
                <a:p>
                  <a:pPr marL="0" lvl="0" indent="0" algn="ctr" defTabSz="1219170" eaLnBrk="1" fontAlgn="auto" latinLnBrk="0" hangingPunct="1">
                    <a:buClrTx/>
                    <a:buSzTx/>
                    <a:buFontTx/>
                    <a:buNone/>
                    <a:tabLst/>
                  </a:pPr>
                  <a:endParaRPr kumimoji="0" sz="1067" kern="0" spc="0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2" name="Google Shape;172;p20"/>
                <p:cNvSpPr/>
                <p:nvPr/>
              </p:nvSpPr>
              <p:spPr>
                <a:xfrm>
                  <a:off x="6566834" y="2724359"/>
                  <a:ext cx="942600" cy="942600"/>
                </a:xfrm>
                <a:prstGeom prst="ellipse">
                  <a:avLst/>
                </a:prstGeom>
                <a:solidFill>
                  <a:srgbClr val="9477E2"/>
                </a:solidFill>
                <a:ln>
                  <a:noFill/>
                </a:ln>
              </p:spPr>
              <p:txBody>
                <a:bodyPr spcFirstLastPara="1" wrap="square" lIns="42900" tIns="21450" rIns="42900" bIns="21450" anchor="ctr" anchorCtr="0">
                  <a:noAutofit/>
                </a:bodyPr>
                <a:lstStyle/>
                <a:p>
                  <a:pPr marL="0" lvl="0" indent="0" algn="ctr" defTabSz="1219170" eaLnBrk="1" fontAlgn="auto" latinLnBrk="0" hangingPunct="1">
                    <a:buClrTx/>
                    <a:buSzTx/>
                    <a:buFontTx/>
                    <a:buNone/>
                    <a:tabLst/>
                  </a:pPr>
                  <a:endParaRPr kumimoji="0" sz="1067" kern="0" spc="0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73" name="Google Shape;173;p2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/>
            </p:nvGrpSpPr>
            <p:grpSpPr>
              <a:xfrm>
                <a:off x="7149441" y="2559599"/>
                <a:ext cx="940148" cy="938664"/>
                <a:chOff x="6104965" y="2265289"/>
                <a:chExt cx="1855800" cy="1855800"/>
              </a:xfrm>
            </p:grpSpPr>
            <p:sp>
              <p:nvSpPr>
                <p:cNvPr id="174" name="Google Shape;174;p20"/>
                <p:cNvSpPr/>
                <p:nvPr/>
              </p:nvSpPr>
              <p:spPr>
                <a:xfrm>
                  <a:off x="6104965" y="2265289"/>
                  <a:ext cx="1855800" cy="1855800"/>
                </a:xfrm>
                <a:prstGeom prst="ellipse">
                  <a:avLst/>
                </a:prstGeom>
                <a:solidFill>
                  <a:srgbClr val="8661C5">
                    <a:alpha val="30980"/>
                  </a:srgbClr>
                </a:solidFill>
                <a:ln>
                  <a:noFill/>
                </a:ln>
              </p:spPr>
              <p:txBody>
                <a:bodyPr spcFirstLastPara="1" wrap="square" lIns="42900" tIns="21450" rIns="42900" bIns="2145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067" b="0" i="0">
                    <a:solidFill>
                      <a:schemeClr val="lt1"/>
                    </a:solidFill>
                    <a:latin typeface="Segoe UI" panose="020B0502040204020203" pitchFamily="34" charset="0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5" name="Google Shape;175;p20"/>
                <p:cNvSpPr/>
                <p:nvPr/>
              </p:nvSpPr>
              <p:spPr>
                <a:xfrm>
                  <a:off x="6326458" y="2482124"/>
                  <a:ext cx="1422000" cy="1422000"/>
                </a:xfrm>
                <a:prstGeom prst="ellipse">
                  <a:avLst/>
                </a:prstGeom>
                <a:solidFill>
                  <a:srgbClr val="8661C5">
                    <a:alpha val="56860"/>
                  </a:srgbClr>
                </a:solidFill>
                <a:ln>
                  <a:noFill/>
                </a:ln>
                <a:effectLst>
                  <a:outerShdw blurRad="889000" dist="50800" dir="5400000" sx="89000" sy="89000" algn="ctr" rotWithShape="0">
                    <a:srgbClr val="000000">
                      <a:alpha val="48630"/>
                    </a:srgbClr>
                  </a:outerShdw>
                </a:effectLst>
              </p:spPr>
              <p:txBody>
                <a:bodyPr spcFirstLastPara="1" wrap="square" lIns="42900" tIns="21450" rIns="42900" bIns="2145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067" b="0" i="0">
                    <a:solidFill>
                      <a:schemeClr val="lt1"/>
                    </a:solidFill>
                    <a:latin typeface="Segoe UI" panose="020B0502040204020203" pitchFamily="34" charset="0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6" name="Google Shape;176;p20"/>
                <p:cNvSpPr/>
                <p:nvPr/>
              </p:nvSpPr>
              <p:spPr>
                <a:xfrm>
                  <a:off x="6566834" y="2724359"/>
                  <a:ext cx="942600" cy="942600"/>
                </a:xfrm>
                <a:prstGeom prst="ellipse">
                  <a:avLst/>
                </a:prstGeom>
                <a:solidFill>
                  <a:srgbClr val="8661C5"/>
                </a:solidFill>
                <a:ln>
                  <a:noFill/>
                </a:ln>
              </p:spPr>
              <p:txBody>
                <a:bodyPr spcFirstLastPara="1" wrap="square" lIns="42900" tIns="21450" rIns="42900" bIns="2145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067" b="0" i="0">
                    <a:solidFill>
                      <a:schemeClr val="lt1"/>
                    </a:solidFill>
                    <a:latin typeface="Segoe UI" panose="020B0502040204020203" pitchFamily="34" charset="0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cxnSp>
            <p:nvCxnSpPr>
              <p:cNvPr id="37" name="Google Shape;67;p15">
                <a:extLst>
                  <a:ext uri="{FF2B5EF4-FFF2-40B4-BE49-F238E27FC236}">
                    <a16:creationId xmlns:a16="http://schemas.microsoft.com/office/drawing/2014/main" id="{D78CD110-237A-5F43-8A7B-221443C4F7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>
              <a:xfrm>
                <a:off x="630203" y="4782911"/>
                <a:ext cx="8513100" cy="0"/>
              </a:xfrm>
              <a:prstGeom prst="straightConnector1">
                <a:avLst/>
              </a:prstGeom>
              <a:noFill/>
              <a:ln w="12700" cap="flat" cmpd="sng">
                <a:solidFill>
                  <a:srgbClr val="627597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</p:grpSp>
      <p:sp>
        <p:nvSpPr>
          <p:cNvPr id="32" name="Google Shape;120;p18">
            <a:extLst>
              <a:ext uri="{FF2B5EF4-FFF2-40B4-BE49-F238E27FC236}">
                <a16:creationId xmlns:a16="http://schemas.microsoft.com/office/drawing/2014/main" id="{E7A6AB27-0469-C841-892F-B81BA63227C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60704" y="1243584"/>
            <a:ext cx="4681600" cy="1792400"/>
          </a:xfrm>
          <a:prstGeom prst="rect">
            <a:avLst/>
          </a:prstGeom>
        </p:spPr>
        <p:txBody>
          <a:bodyPr spcFirstLastPara="1" wrap="square" lIns="45700" tIns="18275" rIns="45700" bIns="1827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700"/>
              <a:buNone/>
              <a:defRPr sz="2267" b="0" i="0">
                <a:latin typeface="Segoe UI" panose="020B0502040204020203" pitchFamily="34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20"/>
          <p:cNvSpPr txBox="1">
            <a:spLocks noGrp="1"/>
          </p:cNvSpPr>
          <p:nvPr>
            <p:ph type="subTitle" idx="1"/>
          </p:nvPr>
        </p:nvSpPr>
        <p:spPr>
          <a:xfrm>
            <a:off x="1072896" y="731520"/>
            <a:ext cx="4035600" cy="207200"/>
          </a:xfrm>
          <a:prstGeom prst="rect">
            <a:avLst/>
          </a:prstGeom>
        </p:spPr>
        <p:txBody>
          <a:bodyPr spcFirstLastPara="1" wrap="square" lIns="45700" tIns="18275" rIns="45700" bIns="18275" anchor="t" anchorCtr="0">
            <a:noAutofit/>
          </a:bodyPr>
          <a:lstStyle>
            <a:lvl1pPr marL="0" lvl="0">
              <a:spcBef>
                <a:spcPts val="0"/>
              </a:spcBef>
              <a:spcAft>
                <a:spcPts val="0"/>
              </a:spcAft>
              <a:buSzPts val="800"/>
              <a:buNone/>
              <a:defRPr sz="1067" b="0" i="0">
                <a:latin typeface="Segoe UI" panose="020B0502040204020203" pitchFamily="34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>
            <a:endParaRPr lang="en-US"/>
          </a:p>
        </p:txBody>
      </p:sp>
      <p:sp>
        <p:nvSpPr>
          <p:cNvPr id="33" name="Google Shape;122;p18">
            <a:extLst>
              <a:ext uri="{FF2B5EF4-FFF2-40B4-BE49-F238E27FC236}">
                <a16:creationId xmlns:a16="http://schemas.microsoft.com/office/drawing/2014/main" id="{CCD79018-57BD-894A-9B47-70A12FA8EE6C}"/>
              </a:ext>
            </a:extLst>
          </p:cNvPr>
          <p:cNvSpPr>
            <a:spLocks noGrp="1"/>
          </p:cNvSpPr>
          <p:nvPr>
            <p:ph type="pic" idx="23"/>
          </p:nvPr>
        </p:nvSpPr>
        <p:spPr>
          <a:xfrm>
            <a:off x="1757271" y="3798882"/>
            <a:ext cx="477135" cy="477135"/>
          </a:xfrm>
          <a:prstGeom prst="ellipse">
            <a:avLst/>
          </a:prstGeom>
          <a:noFill/>
          <a:ln>
            <a:noFill/>
          </a:ln>
        </p:spPr>
        <p:txBody>
          <a:bodyPr lIns="0" tIns="0" rIns="0" bIns="0" anchor="ctr"/>
          <a:lstStyle>
            <a:lvl1pPr marL="0" indent="0" algn="ctr">
              <a:buNone/>
              <a:defRPr sz="400" b="0" i="0"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185" name="Google Shape;185;p20"/>
          <p:cNvSpPr txBox="1">
            <a:spLocks noGrp="1"/>
          </p:cNvSpPr>
          <p:nvPr>
            <p:ph type="body" idx="7"/>
          </p:nvPr>
        </p:nvSpPr>
        <p:spPr>
          <a:xfrm>
            <a:off x="903928" y="4876800"/>
            <a:ext cx="2239696" cy="292800"/>
          </a:xfrm>
          <a:prstGeom prst="rect">
            <a:avLst/>
          </a:prstGeom>
        </p:spPr>
        <p:txBody>
          <a:bodyPr spcFirstLastPara="1" wrap="square" lIns="45700" tIns="18275" rIns="45700" bIns="18275" anchor="t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 b="1" i="0">
                <a:solidFill>
                  <a:schemeClr val="bg1"/>
                </a:solidFill>
                <a:latin typeface="Segoe UI" panose="020B0502040204020203" pitchFamily="34" charset="0"/>
              </a:defRPr>
            </a:lvl1pPr>
            <a:lvl2pPr marL="1219170" lvl="1" indent="-389457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marL="1828754" lvl="2" indent="-389457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marL="2438339" lvl="3" indent="-389457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marL="3047924" lvl="4" indent="-389457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marL="3657509" lvl="5" indent="-389457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marL="4267093" lvl="6" indent="-389457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marL="4876678" lvl="7" indent="-389457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marL="5486263" lvl="8" indent="-389457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>
            <a:endParaRPr/>
          </a:p>
        </p:txBody>
      </p:sp>
      <p:sp>
        <p:nvSpPr>
          <p:cNvPr id="184" name="Google Shape;184;p20"/>
          <p:cNvSpPr txBox="1">
            <a:spLocks noGrp="1"/>
          </p:cNvSpPr>
          <p:nvPr>
            <p:ph type="body" idx="6"/>
          </p:nvPr>
        </p:nvSpPr>
        <p:spPr>
          <a:xfrm>
            <a:off x="670560" y="5218176"/>
            <a:ext cx="2731200" cy="1085200"/>
          </a:xfrm>
          <a:prstGeom prst="rect">
            <a:avLst/>
          </a:prstGeom>
        </p:spPr>
        <p:txBody>
          <a:bodyPr spcFirstLastPara="1" wrap="square" lIns="45700" tIns="18275" rIns="45700" bIns="18275" anchor="t" anchorCtr="0">
            <a:noAutofit/>
          </a:bodyPr>
          <a:lstStyle>
            <a:lvl1pPr marL="0" lvl="0" indent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1067" b="0" i="0">
                <a:latin typeface="Segoe UI" panose="020B0502040204020203" pitchFamily="34" charset="0"/>
              </a:defRPr>
            </a:lvl1pPr>
            <a:lvl2pPr marL="1219170" lvl="1" indent="-372524">
              <a:spcBef>
                <a:spcPts val="0"/>
              </a:spcBef>
              <a:spcAft>
                <a:spcPts val="0"/>
              </a:spcAft>
              <a:buSzPts val="800"/>
              <a:buChar char="○"/>
              <a:defRPr sz="1067"/>
            </a:lvl2pPr>
            <a:lvl3pPr marL="1828754" lvl="2" indent="-372524">
              <a:spcBef>
                <a:spcPts val="0"/>
              </a:spcBef>
              <a:spcAft>
                <a:spcPts val="0"/>
              </a:spcAft>
              <a:buSzPts val="800"/>
              <a:buChar char="■"/>
              <a:defRPr sz="1067"/>
            </a:lvl3pPr>
            <a:lvl4pPr marL="2438339" lvl="3" indent="-372524">
              <a:spcBef>
                <a:spcPts val="0"/>
              </a:spcBef>
              <a:spcAft>
                <a:spcPts val="0"/>
              </a:spcAft>
              <a:buSzPts val="800"/>
              <a:buChar char="●"/>
              <a:defRPr sz="1067"/>
            </a:lvl4pPr>
            <a:lvl5pPr marL="3047924" lvl="4" indent="-372524">
              <a:spcBef>
                <a:spcPts val="0"/>
              </a:spcBef>
              <a:spcAft>
                <a:spcPts val="0"/>
              </a:spcAft>
              <a:buSzPts val="800"/>
              <a:buChar char="○"/>
              <a:defRPr sz="1067"/>
            </a:lvl5pPr>
            <a:lvl6pPr marL="3657509" lvl="5" indent="-372524">
              <a:spcBef>
                <a:spcPts val="0"/>
              </a:spcBef>
              <a:spcAft>
                <a:spcPts val="0"/>
              </a:spcAft>
              <a:buSzPts val="800"/>
              <a:buChar char="■"/>
              <a:defRPr sz="1067"/>
            </a:lvl6pPr>
            <a:lvl7pPr marL="4267093" lvl="6" indent="-372524">
              <a:spcBef>
                <a:spcPts val="0"/>
              </a:spcBef>
              <a:spcAft>
                <a:spcPts val="0"/>
              </a:spcAft>
              <a:buSzPts val="800"/>
              <a:buChar char="●"/>
              <a:defRPr sz="1067"/>
            </a:lvl7pPr>
            <a:lvl8pPr marL="4876678" lvl="7" indent="-372524">
              <a:spcBef>
                <a:spcPts val="0"/>
              </a:spcBef>
              <a:spcAft>
                <a:spcPts val="0"/>
              </a:spcAft>
              <a:buSzPts val="800"/>
              <a:buChar char="○"/>
              <a:defRPr sz="1067"/>
            </a:lvl8pPr>
            <a:lvl9pPr marL="5486263" lvl="8" indent="-372524">
              <a:spcBef>
                <a:spcPts val="0"/>
              </a:spcBef>
              <a:spcAft>
                <a:spcPts val="0"/>
              </a:spcAft>
              <a:buSzPts val="800"/>
              <a:buChar char="■"/>
              <a:defRPr sz="1067"/>
            </a:lvl9pPr>
          </a:lstStyle>
          <a:p>
            <a:endParaRPr/>
          </a:p>
        </p:txBody>
      </p:sp>
      <p:sp>
        <p:nvSpPr>
          <p:cNvPr id="34" name="Google Shape;122;p18">
            <a:extLst>
              <a:ext uri="{FF2B5EF4-FFF2-40B4-BE49-F238E27FC236}">
                <a16:creationId xmlns:a16="http://schemas.microsoft.com/office/drawing/2014/main" id="{3821B06F-3407-5C43-AD89-CD938462AD20}"/>
              </a:ext>
            </a:extLst>
          </p:cNvPr>
          <p:cNvSpPr>
            <a:spLocks noGrp="1"/>
          </p:cNvSpPr>
          <p:nvPr>
            <p:ph type="pic" idx="24"/>
          </p:nvPr>
        </p:nvSpPr>
        <p:spPr>
          <a:xfrm>
            <a:off x="5847186" y="3796365"/>
            <a:ext cx="477135" cy="477135"/>
          </a:xfrm>
          <a:prstGeom prst="ellipse">
            <a:avLst/>
          </a:prstGeom>
          <a:noFill/>
          <a:ln>
            <a:noFill/>
          </a:ln>
        </p:spPr>
        <p:txBody>
          <a:bodyPr lIns="0" tIns="0" rIns="0" bIns="0" anchor="ctr"/>
          <a:lstStyle>
            <a:lvl1pPr marL="0" indent="0" algn="ctr">
              <a:buNone/>
              <a:defRPr sz="400" b="0" i="0"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187" name="Google Shape;187;p20"/>
          <p:cNvSpPr txBox="1">
            <a:spLocks noGrp="1"/>
          </p:cNvSpPr>
          <p:nvPr>
            <p:ph type="body" idx="9"/>
          </p:nvPr>
        </p:nvSpPr>
        <p:spPr>
          <a:xfrm>
            <a:off x="4730112" y="4876800"/>
            <a:ext cx="2731584" cy="292800"/>
          </a:xfrm>
          <a:prstGeom prst="rect">
            <a:avLst/>
          </a:prstGeom>
        </p:spPr>
        <p:txBody>
          <a:bodyPr spcFirstLastPara="1" wrap="square" lIns="45700" tIns="18275" rIns="45700" bIns="18275" anchor="t" anchorCtr="0">
            <a:no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 b="1" i="0">
                <a:solidFill>
                  <a:schemeClr val="bg1"/>
                </a:solidFill>
                <a:latin typeface="Segoe UI" panose="020B0502040204020203" pitchFamily="34" charset="0"/>
              </a:defRPr>
            </a:lvl1pPr>
            <a:lvl2pPr marL="1219170" lvl="1" indent="-389457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marL="1828754" lvl="2" indent="-389457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marL="2438339" lvl="3" indent="-389457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marL="3047924" lvl="4" indent="-389457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marL="3657509" lvl="5" indent="-389457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marL="4267093" lvl="6" indent="-389457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marL="4876678" lvl="7" indent="-389457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marL="5486263" lvl="8" indent="-389457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>
            <a:endParaRPr/>
          </a:p>
        </p:txBody>
      </p:sp>
      <p:sp>
        <p:nvSpPr>
          <p:cNvPr id="186" name="Google Shape;186;p20"/>
          <p:cNvSpPr txBox="1">
            <a:spLocks noGrp="1"/>
          </p:cNvSpPr>
          <p:nvPr>
            <p:ph type="body" idx="8"/>
          </p:nvPr>
        </p:nvSpPr>
        <p:spPr>
          <a:xfrm>
            <a:off x="4730496" y="5218176"/>
            <a:ext cx="2731200" cy="1085200"/>
          </a:xfrm>
          <a:prstGeom prst="rect">
            <a:avLst/>
          </a:prstGeom>
        </p:spPr>
        <p:txBody>
          <a:bodyPr spcFirstLastPara="1" wrap="square" lIns="45700" tIns="18275" rIns="45700" bIns="18275" anchor="t" anchorCtr="0">
            <a:noAutofit/>
          </a:bodyPr>
          <a:lstStyle>
            <a:lvl1pPr marL="0" lvl="0" indent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 b="0" i="0">
                <a:latin typeface="Segoe UI" panose="020B0502040204020203" pitchFamily="34" charset="0"/>
              </a:defRPr>
            </a:lvl1pPr>
            <a:lvl2pPr marL="1219170" lvl="1" indent="-372524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1067"/>
            </a:lvl2pPr>
            <a:lvl3pPr marL="1828754" lvl="2" indent="-372524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1067"/>
            </a:lvl3pPr>
            <a:lvl4pPr marL="2438339" lvl="3" indent="-372524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1067"/>
            </a:lvl4pPr>
            <a:lvl5pPr marL="3047924" lvl="4" indent="-372524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1067"/>
            </a:lvl5pPr>
            <a:lvl6pPr marL="3657509" lvl="5" indent="-372524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1067"/>
            </a:lvl6pPr>
            <a:lvl7pPr marL="4267093" lvl="6" indent="-372524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1067"/>
            </a:lvl7pPr>
            <a:lvl8pPr marL="4876678" lvl="7" indent="-372524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1067"/>
            </a:lvl8pPr>
            <a:lvl9pPr marL="5486263" lvl="8" indent="-372524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1067"/>
            </a:lvl9pPr>
          </a:lstStyle>
          <a:p>
            <a:endParaRPr/>
          </a:p>
        </p:txBody>
      </p:sp>
      <p:sp>
        <p:nvSpPr>
          <p:cNvPr id="35" name="Google Shape;122;p18">
            <a:extLst>
              <a:ext uri="{FF2B5EF4-FFF2-40B4-BE49-F238E27FC236}">
                <a16:creationId xmlns:a16="http://schemas.microsoft.com/office/drawing/2014/main" id="{86A4FF54-90AF-1547-A759-FE79ACB06627}"/>
              </a:ext>
            </a:extLst>
          </p:cNvPr>
          <p:cNvSpPr>
            <a:spLocks noGrp="1"/>
          </p:cNvSpPr>
          <p:nvPr>
            <p:ph type="pic" idx="25"/>
          </p:nvPr>
        </p:nvSpPr>
        <p:spPr>
          <a:xfrm>
            <a:off x="9920787" y="3800008"/>
            <a:ext cx="477135" cy="477135"/>
          </a:xfrm>
          <a:prstGeom prst="ellipse">
            <a:avLst/>
          </a:prstGeom>
          <a:noFill/>
          <a:ln>
            <a:noFill/>
          </a:ln>
        </p:spPr>
        <p:txBody>
          <a:bodyPr lIns="0" tIns="0" rIns="0" bIns="0" anchor="ctr"/>
          <a:lstStyle>
            <a:lvl1pPr marL="0" indent="0" algn="ctr">
              <a:buNone/>
              <a:defRPr sz="400" b="0" i="0"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189" name="Google Shape;189;p20"/>
          <p:cNvSpPr txBox="1">
            <a:spLocks noGrp="1"/>
          </p:cNvSpPr>
          <p:nvPr>
            <p:ph type="body" idx="14"/>
          </p:nvPr>
        </p:nvSpPr>
        <p:spPr>
          <a:xfrm>
            <a:off x="8884668" y="4888992"/>
            <a:ext cx="2542344" cy="292800"/>
          </a:xfrm>
          <a:prstGeom prst="rect">
            <a:avLst/>
          </a:prstGeom>
        </p:spPr>
        <p:txBody>
          <a:bodyPr spcFirstLastPara="1" wrap="square" lIns="45700" tIns="18275" rIns="45700" bIns="18275" anchor="t" anchorCtr="0">
            <a:no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 b="1" i="0">
                <a:solidFill>
                  <a:schemeClr val="bg1"/>
                </a:solidFill>
                <a:latin typeface="Segoe UI" panose="020B0502040204020203" pitchFamily="34" charset="0"/>
              </a:defRPr>
            </a:lvl1pPr>
            <a:lvl2pPr marL="1219170" lvl="1" indent="-389457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marL="1828754" lvl="2" indent="-389457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marL="2438339" lvl="3" indent="-389457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marL="3047924" lvl="4" indent="-389457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marL="3657509" lvl="5" indent="-389457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marL="4267093" lvl="6" indent="-389457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marL="4876678" lvl="7" indent="-389457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marL="5486263" lvl="8" indent="-389457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>
            <a:endParaRPr/>
          </a:p>
        </p:txBody>
      </p:sp>
      <p:sp>
        <p:nvSpPr>
          <p:cNvPr id="188" name="Google Shape;188;p20"/>
          <p:cNvSpPr txBox="1">
            <a:spLocks noGrp="1"/>
          </p:cNvSpPr>
          <p:nvPr>
            <p:ph type="body" idx="13"/>
          </p:nvPr>
        </p:nvSpPr>
        <p:spPr>
          <a:xfrm>
            <a:off x="8790227" y="5230368"/>
            <a:ext cx="2731200" cy="1085200"/>
          </a:xfrm>
          <a:prstGeom prst="rect">
            <a:avLst/>
          </a:prstGeom>
        </p:spPr>
        <p:txBody>
          <a:bodyPr spcFirstLastPara="1" wrap="square" lIns="45700" tIns="18275" rIns="45700" bIns="18275" anchor="t" anchorCtr="0">
            <a:noAutofit/>
          </a:bodyPr>
          <a:lstStyle>
            <a:lvl1pPr marL="0" lvl="0" indent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 b="0" i="0">
                <a:latin typeface="Segoe UI" panose="020B0502040204020203" pitchFamily="34" charset="0"/>
              </a:defRPr>
            </a:lvl1pPr>
            <a:lvl2pPr marL="1219170" lvl="1" indent="-372524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1067"/>
            </a:lvl2pPr>
            <a:lvl3pPr marL="1828754" lvl="2" indent="-372524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1067"/>
            </a:lvl3pPr>
            <a:lvl4pPr marL="2438339" lvl="3" indent="-372524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1067"/>
            </a:lvl4pPr>
            <a:lvl5pPr marL="3047924" lvl="4" indent="-372524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1067"/>
            </a:lvl5pPr>
            <a:lvl6pPr marL="3657509" lvl="5" indent="-372524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1067"/>
            </a:lvl6pPr>
            <a:lvl7pPr marL="4267093" lvl="6" indent="-372524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1067"/>
            </a:lvl7pPr>
            <a:lvl8pPr marL="4876678" lvl="7" indent="-372524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1067"/>
            </a:lvl8pPr>
            <a:lvl9pPr marL="5486263" lvl="8" indent="-372524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1067"/>
            </a:lvl9pPr>
          </a:lstStyle>
          <a:p>
            <a:endParaRPr/>
          </a:p>
        </p:txBody>
      </p:sp>
      <p:sp>
        <p:nvSpPr>
          <p:cNvPr id="36" name="Google Shape;268;p27">
            <a:extLst>
              <a:ext uri="{FF2B5EF4-FFF2-40B4-BE49-F238E27FC236}">
                <a16:creationId xmlns:a16="http://schemas.microsoft.com/office/drawing/2014/main" id="{7E4BF4A8-E0B6-8242-AC99-775A759DE1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266888" y="6534431"/>
            <a:ext cx="4794400" cy="1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200" tIns="28600" rIns="57200" bIns="28600" anchor="t" anchorCtr="0">
            <a:no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67" b="0" i="0">
                <a:solidFill>
                  <a:schemeClr val="lt1"/>
                </a:solidFill>
                <a:latin typeface="Segoe UI" panose="020B0502040204020203" pitchFamily="34" charset="0"/>
                <a:ea typeface="Helvetica Neue"/>
                <a:cs typeface="Helvetica Neue"/>
                <a:sym typeface="Helvetica Neue"/>
              </a:rPr>
              <a:pPr marL="0" marR="0" lvl="0" indent="0" algn="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667" b="0" i="0">
              <a:solidFill>
                <a:schemeClr val="lt1"/>
              </a:solidFill>
              <a:latin typeface="Segoe UI" panose="020B0502040204020203" pitchFamily="34" charset="0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" name="Google Shape;56;p14">
            <a:extLst>
              <a:ext uri="{FF2B5EF4-FFF2-40B4-BE49-F238E27FC236}">
                <a16:creationId xmlns:a16="http://schemas.microsoft.com/office/drawing/2014/main" id="{DB66C6F6-15BF-1FA6-F4D2-01DF7DD0C7C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 userDrawn="1"/>
        </p:nvSpPr>
        <p:spPr>
          <a:xfrm>
            <a:off x="789259" y="6534431"/>
            <a:ext cx="4794400" cy="1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200" tIns="28600" rIns="57200" bIns="2860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7" b="0" i="0" u="none" strike="noStrike" cap="none">
                <a:solidFill>
                  <a:srgbClr val="627597"/>
                </a:solidFill>
                <a:latin typeface="Segoe UI" panose="020B0502040204020203" pitchFamily="34" charset="0"/>
                <a:ea typeface="Helvetica Neue"/>
                <a:cs typeface="Helvetica Neue"/>
                <a:sym typeface="Helvetica Neue"/>
              </a:rPr>
              <a:t>Accelerate Developer Productivity L100</a:t>
            </a:r>
            <a:endParaRPr sz="933" b="0" i="0"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8488137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3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5989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">
    <p:bg>
      <p:bgPr>
        <a:solidFill>
          <a:srgbClr val="2A44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1332E73-6C3D-FB47-78B8-52B4E6EE9A6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667512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0652997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940739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6068850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552003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tx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384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81376221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 patt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E530C24-163F-15BF-3D01-A8CA8BF26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852163"/>
      </p:ext>
    </p:extLst>
  </p:cSld>
  <p:clrMapOvr>
    <a:masterClrMapping/>
  </p:clrMapOvr>
  <p:transition>
    <p:fade/>
  </p:transition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-Dark-NoLogo">
  <p:cSld name="Blank-Dark-NoLogo">
    <p:bg>
      <p:bgPr>
        <a:solidFill>
          <a:schemeClr val="dk1"/>
        </a:solid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72495934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94839684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ubsection Cover E" preserve="1">
  <p:cSld name="Subsection Cover E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AB10C81-7E96-8DBC-D29F-80FF1F4E4F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-33"/>
            <a:ext cx="14229232" cy="10254376"/>
            <a:chOff x="0" y="-25"/>
            <a:chExt cx="10671924" cy="7690782"/>
          </a:xfrm>
        </p:grpSpPr>
        <p:pic>
          <p:nvPicPr>
            <p:cNvPr id="191" name="Google Shape;191;p21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 l="17695" t="23177" b="8771"/>
            <a:stretch/>
          </p:blipFill>
          <p:spPr>
            <a:xfrm>
              <a:off x="0" y="-25"/>
              <a:ext cx="6961777" cy="51434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2" name="Google Shape;192;p21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 preferRelativeResize="0"/>
            <p:nvPr/>
          </p:nvPicPr>
          <p:blipFill rotWithShape="1">
            <a:blip r:embed="rId3">
              <a:alphaModFix amt="30000"/>
            </a:blip>
            <a:srcRect/>
            <a:stretch/>
          </p:blipFill>
          <p:spPr>
            <a:xfrm>
              <a:off x="6909555" y="1122319"/>
              <a:ext cx="3762369" cy="37623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3" name="Google Shape;193;p21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 preferRelativeResize="0"/>
            <p:nvPr/>
          </p:nvPicPr>
          <p:blipFill rotWithShape="1">
            <a:blip r:embed="rId3">
              <a:alphaModFix amt="30000"/>
            </a:blip>
            <a:srcRect/>
            <a:stretch/>
          </p:blipFill>
          <p:spPr>
            <a:xfrm>
              <a:off x="1022198" y="3928388"/>
              <a:ext cx="3762369" cy="376236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95" name="Google Shape;195;p21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>
            <a:xfrm>
              <a:off x="1264320" y="1478529"/>
              <a:ext cx="2070300" cy="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96" name="Google Shape;196;p21"/>
          <p:cNvSpPr txBox="1">
            <a:spLocks noGrp="1"/>
          </p:cNvSpPr>
          <p:nvPr>
            <p:ph type="title"/>
          </p:nvPr>
        </p:nvSpPr>
        <p:spPr>
          <a:xfrm>
            <a:off x="1633733" y="2293867"/>
            <a:ext cx="5364400" cy="2936800"/>
          </a:xfrm>
          <a:prstGeom prst="rect">
            <a:avLst/>
          </a:prstGeom>
        </p:spPr>
        <p:txBody>
          <a:bodyPr spcFirstLastPara="1" wrap="square" lIns="45700" tIns="18275" rIns="45700" bIns="182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 b="1" i="0">
                <a:latin typeface="Segoe UI" panose="020B0502040204020203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7" name="Google Shape;197;p21"/>
          <p:cNvSpPr txBox="1">
            <a:spLocks noGrp="1"/>
          </p:cNvSpPr>
          <p:nvPr>
            <p:ph type="subTitle" idx="1"/>
          </p:nvPr>
        </p:nvSpPr>
        <p:spPr>
          <a:xfrm>
            <a:off x="1633728" y="1344000"/>
            <a:ext cx="5364400" cy="582272"/>
          </a:xfrm>
          <a:prstGeom prst="rect">
            <a:avLst/>
          </a:prstGeom>
        </p:spPr>
        <p:txBody>
          <a:bodyPr spcFirstLastPara="1" wrap="square" lIns="45700" tIns="18275" rIns="45700" bIns="18275" anchor="b" anchorCtr="0">
            <a:noAutofit/>
          </a:bodyPr>
          <a:lstStyle>
            <a:lvl1pPr>
              <a:defRPr sz="2133" dirty="0">
                <a:solidFill>
                  <a:schemeClr val="lt1"/>
                </a:solidFill>
              </a:defRPr>
            </a:lvl1pPr>
          </a:lstStyle>
          <a:p>
            <a:pPr marL="0" lvl="0">
              <a:buClr>
                <a:schemeClr val="lt1"/>
              </a:buClr>
              <a:buSzPts val="8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5950891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bg>
      <p:bgPr>
        <a:solidFill>
          <a:srgbClr val="000000"/>
        </a:solidFill>
        <a:effectLst/>
      </p:bgPr>
    </p:bg>
    <p:spTree>
      <p:nvGrpSpPr>
        <p:cNvPr id="1" name="Shape 2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2" name="Google Shape;2572;p290"/>
          <p:cNvSpPr/>
          <p:nvPr/>
        </p:nvSpPr>
        <p:spPr>
          <a:xfrm>
            <a:off x="10155383" y="6109855"/>
            <a:ext cx="1939600" cy="58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67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77407872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0FD32619-3819-428A-8565-629596C9141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048" y="585788"/>
            <a:ext cx="1365889" cy="29260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048" y="2979778"/>
            <a:ext cx="9141619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599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048" y="3962401"/>
            <a:ext cx="9141619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999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16341235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85">
          <p15:clr>
            <a:srgbClr val="5ACBF0"/>
          </p15:clr>
        </p15:guide>
        <p15:guide id="2" orient="horz" pos="2447">
          <p15:clr>
            <a:srgbClr val="5ACBF0"/>
          </p15:clr>
        </p15:guide>
        <p15:guide id="3" pos="6012">
          <p15:clr>
            <a:srgbClr val="5ACBF0"/>
          </p15:clr>
        </p15:guide>
        <p15:guide id="4" orient="horz" pos="2118">
          <p15:clr>
            <a:srgbClr val="FBAE40"/>
          </p15:clr>
        </p15:guide>
      </p15:sldGuideLst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D96457C-1416-400D-9400-BB41A4DB324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891131"/>
      </p:ext>
    </p:extLst>
  </p:cSld>
  <p:clrMapOvr>
    <a:masterClrMapping/>
  </p:clrMapOvr>
  <p:transition>
    <p:fade/>
  </p:transition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D3453B0B-33DE-4ED0-A610-D76D0E610F6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048" y="585788"/>
            <a:ext cx="1366084" cy="29260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048" y="2979778"/>
            <a:ext cx="9141619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599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048" y="3962401"/>
            <a:ext cx="9141619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999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22194074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85">
          <p15:clr>
            <a:srgbClr val="5ACBF0"/>
          </p15:clr>
        </p15:guide>
        <p15:guide id="2" orient="horz" pos="2447">
          <p15:clr>
            <a:srgbClr val="5ACBF0"/>
          </p15:clr>
        </p15:guide>
        <p15:guide id="3" pos="6012">
          <p15:clr>
            <a:srgbClr val="5ACBF0"/>
          </p15:clr>
        </p15:guide>
        <p15:guide id="4" orient="horz" pos="2118">
          <p15:clr>
            <a:srgbClr val="FBAE40"/>
          </p15:clr>
        </p15:guide>
      </p15:sldGuideLst>
    </p:ext>
  </p:extLs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1"/>
            <a:ext cx="11018520" cy="1612493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531" indent="0">
              <a:buNone/>
              <a:defRPr/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6683901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2">
          <p15:clr>
            <a:srgbClr val="5ACBF0"/>
          </p15:clr>
        </p15:guide>
        <p15:guide id="2" orient="horz" pos="887">
          <p15:clr>
            <a:srgbClr val="5ACBF0"/>
          </p15:clr>
        </p15:guide>
        <p15:guide id="4" orient="horz" pos="1247">
          <p15:clr>
            <a:srgbClr val="5ACBF0"/>
          </p15:clr>
        </p15:guide>
      </p15:sldGuideLst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1" y="1435498"/>
            <a:ext cx="11018520" cy="161249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9085863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47">
          <p15:clr>
            <a:srgbClr val="5ACBF0"/>
          </p15:clr>
        </p15:guide>
        <p15:guide id="3" orient="horz" pos="282">
          <p15:clr>
            <a:srgbClr val="5ACBF0"/>
          </p15:clr>
        </p15:guide>
        <p15:guide id="5" orient="horz" pos="886">
          <p15:clr>
            <a:srgbClr val="5ACBF0"/>
          </p15:clr>
        </p15:guide>
      </p15:sldGuideLst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048" y="1435100"/>
            <a:ext cx="5210723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799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11" indent="0">
              <a:buFont typeface="Wingdings" panose="05000000000000000000" pitchFamily="2" charset="2"/>
              <a:buNone/>
              <a:defRPr sz="1999" b="0"/>
            </a:lvl2pPr>
            <a:lvl3pPr marL="450715" indent="0">
              <a:buFont typeface="Wingdings" panose="05000000000000000000" pitchFamily="2" charset="2"/>
              <a:buNone/>
              <a:tabLst/>
              <a:defRPr sz="1600" b="0"/>
            </a:lvl3pPr>
            <a:lvl4pPr marL="652266" indent="0">
              <a:buFont typeface="Wingdings" panose="05000000000000000000" pitchFamily="2" charset="2"/>
              <a:buNone/>
              <a:defRPr sz="1400" b="0"/>
            </a:lvl4pPr>
            <a:lvl5pPr marL="853819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5505" y="1435100"/>
            <a:ext cx="5210723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799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11" indent="0">
              <a:buFont typeface="Wingdings" panose="05000000000000000000" pitchFamily="2" charset="2"/>
              <a:buNone/>
              <a:defRPr sz="1999" b="0"/>
            </a:lvl2pPr>
            <a:lvl3pPr marL="450715" indent="0">
              <a:buFont typeface="Wingdings" panose="05000000000000000000" pitchFamily="2" charset="2"/>
              <a:buNone/>
              <a:tabLst/>
              <a:defRPr sz="1600" b="0"/>
            </a:lvl3pPr>
            <a:lvl4pPr marL="652266" indent="0">
              <a:buFont typeface="Wingdings" panose="05000000000000000000" pitchFamily="2" charset="2"/>
              <a:buNone/>
              <a:defRPr sz="1400" b="0"/>
            </a:lvl4pPr>
            <a:lvl5pPr marL="853819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9081335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2">
          <p15:clr>
            <a:srgbClr val="5ACBF0"/>
          </p15:clr>
        </p15:guide>
        <p15:guide id="2" orient="horz" pos="1247">
          <p15:clr>
            <a:srgbClr val="5ACBF0"/>
          </p15:clr>
        </p15:guide>
        <p15:guide id="3" orient="horz" pos="886">
          <p15:clr>
            <a:srgbClr val="5ACBF0"/>
          </p15:clr>
        </p15:guide>
      </p15:sldGuideLst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048" y="1437481"/>
            <a:ext cx="5210723" cy="1649682"/>
          </a:xfrm>
        </p:spPr>
        <p:txBody>
          <a:bodyPr wrap="square">
            <a:spAutoFit/>
          </a:bodyPr>
          <a:lstStyle>
            <a:lvl1pPr marL="231705" indent="-23170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799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6910" indent="-171399">
              <a:buFont typeface="Wingdings" panose="05000000000000000000" pitchFamily="2" charset="2"/>
              <a:buChar char=""/>
              <a:defRPr sz="1999" b="0"/>
            </a:lvl2pPr>
            <a:lvl3pPr marL="639571" indent="-188856">
              <a:buFont typeface="Wingdings" panose="05000000000000000000" pitchFamily="2" charset="2"/>
              <a:buChar char=""/>
              <a:tabLst/>
              <a:defRPr sz="1600" b="0"/>
            </a:lvl3pPr>
            <a:lvl4pPr marL="828426" indent="-176160">
              <a:buFont typeface="Wingdings" panose="05000000000000000000" pitchFamily="2" charset="2"/>
              <a:buChar char=""/>
              <a:defRPr sz="1400" b="0"/>
            </a:lvl4pPr>
            <a:lvl5pPr marL="1023631" indent="-169812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8250" y="1437481"/>
            <a:ext cx="5210723" cy="1649682"/>
          </a:xfrm>
        </p:spPr>
        <p:txBody>
          <a:bodyPr wrap="square">
            <a:spAutoFit/>
          </a:bodyPr>
          <a:lstStyle>
            <a:lvl1pPr marL="231705" indent="-23170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799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6910" indent="-171399">
              <a:buFont typeface="Wingdings" panose="05000000000000000000" pitchFamily="2" charset="2"/>
              <a:buChar char=""/>
              <a:defRPr sz="1999" b="0"/>
            </a:lvl2pPr>
            <a:lvl3pPr marL="639571" indent="-188856">
              <a:buFont typeface="Wingdings" panose="05000000000000000000" pitchFamily="2" charset="2"/>
              <a:buChar char=""/>
              <a:tabLst/>
              <a:defRPr sz="1600" b="0"/>
            </a:lvl3pPr>
            <a:lvl4pPr marL="828426" indent="-176160">
              <a:buFont typeface="Wingdings" panose="05000000000000000000" pitchFamily="2" charset="2"/>
              <a:buChar char=""/>
              <a:defRPr sz="1400" b="0"/>
            </a:lvl4pPr>
            <a:lvl5pPr marL="1023631" indent="-169812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2138867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2">
          <p15:clr>
            <a:srgbClr val="5ACBF0"/>
          </p15:clr>
        </p15:guide>
        <p15:guide id="2" orient="horz" pos="1251">
          <p15:clr>
            <a:srgbClr val="5ACBF0"/>
          </p15:clr>
        </p15:guide>
        <p15:guide id="3" orient="horz" pos="886">
          <p15:clr>
            <a:srgbClr val="5ACBF0"/>
          </p15:clr>
        </p15:guide>
      </p15:sldGuideLst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535099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882">
          <p15:clr>
            <a:srgbClr val="5ACBF0"/>
          </p15:clr>
        </p15:guide>
        <p15:guide id="4" orient="horz" pos="1251">
          <p15:clr>
            <a:srgbClr val="5ACBF0"/>
          </p15:clr>
        </p15:guide>
        <p15:guide id="5" orient="horz" pos="282">
          <p15:clr>
            <a:srgbClr val="5ACBF0"/>
          </p15:clr>
        </p15:guide>
      </p15:sldGuideLst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9769949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63">
          <p15:clr>
            <a:srgbClr val="A4A3A4"/>
          </p15:clr>
        </p15:guide>
        <p15:guide id="7" pos="943">
          <p15:clr>
            <a:srgbClr val="A4A3A4"/>
          </p15:clr>
        </p15:guide>
        <p15:guide id="8" pos="1346">
          <p15:clr>
            <a:srgbClr val="A4A3A4"/>
          </p15:clr>
        </p15:guide>
        <p15:guide id="9" pos="1525">
          <p15:clr>
            <a:srgbClr val="A4A3A4"/>
          </p15:clr>
        </p15:guide>
        <p15:guide id="10" pos="1929">
          <p15:clr>
            <a:srgbClr val="A4A3A4"/>
          </p15:clr>
        </p15:guide>
        <p15:guide id="11" pos="2108">
          <p15:clr>
            <a:srgbClr val="A4A3A4"/>
          </p15:clr>
        </p15:guide>
        <p15:guide id="12" pos="2511">
          <p15:clr>
            <a:srgbClr val="A4A3A4"/>
          </p15:clr>
        </p15:guide>
        <p15:guide id="13" pos="2690">
          <p15:clr>
            <a:srgbClr val="A4A3A4"/>
          </p15:clr>
        </p15:guide>
        <p15:guide id="14" pos="3093">
          <p15:clr>
            <a:srgbClr val="A4A3A4"/>
          </p15:clr>
        </p15:guide>
        <p15:guide id="15" pos="3273">
          <p15:clr>
            <a:srgbClr val="A4A3A4"/>
          </p15:clr>
        </p15:guide>
        <p15:guide id="16" pos="3675">
          <p15:clr>
            <a:srgbClr val="A4A3A4"/>
          </p15:clr>
        </p15:guide>
        <p15:guide id="17" pos="3855">
          <p15:clr>
            <a:srgbClr val="A4A3A4"/>
          </p15:clr>
        </p15:guide>
        <p15:guide id="18" pos="4258">
          <p15:clr>
            <a:srgbClr val="A4A3A4"/>
          </p15:clr>
        </p15:guide>
        <p15:guide id="19" pos="4437">
          <p15:clr>
            <a:srgbClr val="A4A3A4"/>
          </p15:clr>
        </p15:guide>
        <p15:guide id="20" pos="4840">
          <p15:clr>
            <a:srgbClr val="A4A3A4"/>
          </p15:clr>
        </p15:guide>
        <p15:guide id="21" pos="5019">
          <p15:clr>
            <a:srgbClr val="A4A3A4"/>
          </p15:clr>
        </p15:guide>
        <p15:guide id="22" pos="5420">
          <p15:clr>
            <a:srgbClr val="A4A3A4"/>
          </p15:clr>
        </p15:guide>
        <p15:guide id="23" pos="5601">
          <p15:clr>
            <a:srgbClr val="A4A3A4"/>
          </p15:clr>
        </p15:guide>
        <p15:guide id="24" pos="6003">
          <p15:clr>
            <a:srgbClr val="A4A3A4"/>
          </p15:clr>
        </p15:guide>
        <p15:guide id="25" pos="6184">
          <p15:clr>
            <a:srgbClr val="A4A3A4"/>
          </p15:clr>
        </p15:guide>
        <p15:guide id="26" pos="6585">
          <p15:clr>
            <a:srgbClr val="A4A3A4"/>
          </p15:clr>
        </p15:guide>
        <p15:guide id="27" pos="6765">
          <p15:clr>
            <a:srgbClr val="A4A3A4"/>
          </p15:clr>
        </p15:guide>
        <p15:guide id="28" orient="horz" pos="887">
          <p15:clr>
            <a:srgbClr val="5ACBF0"/>
          </p15:clr>
        </p15:guide>
        <p15:guide id="29" orient="horz" pos="1246">
          <p15:clr>
            <a:srgbClr val="5ACBF0"/>
          </p15:clr>
        </p15:guide>
        <p15:guide id="30" orient="horz" pos="282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theme" Target="../theme/theme1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1.xml"/><Relationship Id="rId18" Type="http://schemas.openxmlformats.org/officeDocument/2006/relationships/slideLayout" Target="../slideLayouts/slideLayout56.xml"/><Relationship Id="rId26" Type="http://schemas.openxmlformats.org/officeDocument/2006/relationships/slideLayout" Target="../slideLayouts/slideLayout64.xml"/><Relationship Id="rId39" Type="http://schemas.openxmlformats.org/officeDocument/2006/relationships/slideLayout" Target="../slideLayouts/slideLayout77.xml"/><Relationship Id="rId21" Type="http://schemas.openxmlformats.org/officeDocument/2006/relationships/slideLayout" Target="../slideLayouts/slideLayout59.xml"/><Relationship Id="rId34" Type="http://schemas.openxmlformats.org/officeDocument/2006/relationships/slideLayout" Target="../slideLayouts/slideLayout72.xml"/><Relationship Id="rId42" Type="http://schemas.openxmlformats.org/officeDocument/2006/relationships/slideLayout" Target="../slideLayouts/slideLayout80.xml"/><Relationship Id="rId47" Type="http://schemas.openxmlformats.org/officeDocument/2006/relationships/slideLayout" Target="../slideLayouts/slideLayout85.xml"/><Relationship Id="rId50" Type="http://schemas.openxmlformats.org/officeDocument/2006/relationships/slideLayout" Target="../slideLayouts/slideLayout88.xml"/><Relationship Id="rId55" Type="http://schemas.openxmlformats.org/officeDocument/2006/relationships/image" Target="../media/image18.svg"/><Relationship Id="rId7" Type="http://schemas.openxmlformats.org/officeDocument/2006/relationships/slideLayout" Target="../slideLayouts/slideLayout45.xml"/><Relationship Id="rId2" Type="http://schemas.openxmlformats.org/officeDocument/2006/relationships/slideLayout" Target="../slideLayouts/slideLayout40.xml"/><Relationship Id="rId16" Type="http://schemas.openxmlformats.org/officeDocument/2006/relationships/slideLayout" Target="../slideLayouts/slideLayout54.xml"/><Relationship Id="rId29" Type="http://schemas.openxmlformats.org/officeDocument/2006/relationships/slideLayout" Target="../slideLayouts/slideLayout67.xml"/><Relationship Id="rId11" Type="http://schemas.openxmlformats.org/officeDocument/2006/relationships/slideLayout" Target="../slideLayouts/slideLayout49.xml"/><Relationship Id="rId24" Type="http://schemas.openxmlformats.org/officeDocument/2006/relationships/slideLayout" Target="../slideLayouts/slideLayout62.xml"/><Relationship Id="rId32" Type="http://schemas.openxmlformats.org/officeDocument/2006/relationships/slideLayout" Target="../slideLayouts/slideLayout70.xml"/><Relationship Id="rId37" Type="http://schemas.openxmlformats.org/officeDocument/2006/relationships/slideLayout" Target="../slideLayouts/slideLayout75.xml"/><Relationship Id="rId40" Type="http://schemas.openxmlformats.org/officeDocument/2006/relationships/slideLayout" Target="../slideLayouts/slideLayout78.xml"/><Relationship Id="rId45" Type="http://schemas.openxmlformats.org/officeDocument/2006/relationships/slideLayout" Target="../slideLayouts/slideLayout83.xml"/><Relationship Id="rId53" Type="http://schemas.openxmlformats.org/officeDocument/2006/relationships/theme" Target="../theme/theme2.xml"/><Relationship Id="rId5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8.xml"/><Relationship Id="rId19" Type="http://schemas.openxmlformats.org/officeDocument/2006/relationships/slideLayout" Target="../slideLayouts/slideLayout57.xml"/><Relationship Id="rId31" Type="http://schemas.openxmlformats.org/officeDocument/2006/relationships/slideLayout" Target="../slideLayouts/slideLayout69.xml"/><Relationship Id="rId44" Type="http://schemas.openxmlformats.org/officeDocument/2006/relationships/slideLayout" Target="../slideLayouts/slideLayout82.xml"/><Relationship Id="rId52" Type="http://schemas.openxmlformats.org/officeDocument/2006/relationships/slideLayout" Target="../slideLayouts/slideLayout90.xml"/><Relationship Id="rId4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52.xml"/><Relationship Id="rId22" Type="http://schemas.openxmlformats.org/officeDocument/2006/relationships/slideLayout" Target="../slideLayouts/slideLayout60.xml"/><Relationship Id="rId27" Type="http://schemas.openxmlformats.org/officeDocument/2006/relationships/slideLayout" Target="../slideLayouts/slideLayout65.xml"/><Relationship Id="rId30" Type="http://schemas.openxmlformats.org/officeDocument/2006/relationships/slideLayout" Target="../slideLayouts/slideLayout68.xml"/><Relationship Id="rId35" Type="http://schemas.openxmlformats.org/officeDocument/2006/relationships/slideLayout" Target="../slideLayouts/slideLayout73.xml"/><Relationship Id="rId43" Type="http://schemas.openxmlformats.org/officeDocument/2006/relationships/slideLayout" Target="../slideLayouts/slideLayout81.xml"/><Relationship Id="rId48" Type="http://schemas.openxmlformats.org/officeDocument/2006/relationships/slideLayout" Target="../slideLayouts/slideLayout86.xml"/><Relationship Id="rId8" Type="http://schemas.openxmlformats.org/officeDocument/2006/relationships/slideLayout" Target="../slideLayouts/slideLayout46.xml"/><Relationship Id="rId51" Type="http://schemas.openxmlformats.org/officeDocument/2006/relationships/slideLayout" Target="../slideLayouts/slideLayout89.xml"/><Relationship Id="rId3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50.xml"/><Relationship Id="rId17" Type="http://schemas.openxmlformats.org/officeDocument/2006/relationships/slideLayout" Target="../slideLayouts/slideLayout55.xml"/><Relationship Id="rId25" Type="http://schemas.openxmlformats.org/officeDocument/2006/relationships/slideLayout" Target="../slideLayouts/slideLayout63.xml"/><Relationship Id="rId33" Type="http://schemas.openxmlformats.org/officeDocument/2006/relationships/slideLayout" Target="../slideLayouts/slideLayout71.xml"/><Relationship Id="rId38" Type="http://schemas.openxmlformats.org/officeDocument/2006/relationships/slideLayout" Target="../slideLayouts/slideLayout76.xml"/><Relationship Id="rId46" Type="http://schemas.openxmlformats.org/officeDocument/2006/relationships/slideLayout" Target="../slideLayouts/slideLayout84.xml"/><Relationship Id="rId20" Type="http://schemas.openxmlformats.org/officeDocument/2006/relationships/slideLayout" Target="../slideLayouts/slideLayout58.xml"/><Relationship Id="rId41" Type="http://schemas.openxmlformats.org/officeDocument/2006/relationships/slideLayout" Target="../slideLayouts/slideLayout79.xml"/><Relationship Id="rId54" Type="http://schemas.openxmlformats.org/officeDocument/2006/relationships/image" Target="../media/image17.png"/><Relationship Id="rId1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4.xml"/><Relationship Id="rId15" Type="http://schemas.openxmlformats.org/officeDocument/2006/relationships/slideLayout" Target="../slideLayouts/slideLayout53.xml"/><Relationship Id="rId23" Type="http://schemas.openxmlformats.org/officeDocument/2006/relationships/slideLayout" Target="../slideLayouts/slideLayout61.xml"/><Relationship Id="rId28" Type="http://schemas.openxmlformats.org/officeDocument/2006/relationships/slideLayout" Target="../slideLayouts/slideLayout66.xml"/><Relationship Id="rId36" Type="http://schemas.openxmlformats.org/officeDocument/2006/relationships/slideLayout" Target="../slideLayouts/slideLayout74.xml"/><Relationship Id="rId49" Type="http://schemas.openxmlformats.org/officeDocument/2006/relationships/slideLayout" Target="../slideLayouts/slideLayout8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8.xml"/><Relationship Id="rId13" Type="http://schemas.openxmlformats.org/officeDocument/2006/relationships/slideLayout" Target="../slideLayouts/slideLayout103.xml"/><Relationship Id="rId18" Type="http://schemas.openxmlformats.org/officeDocument/2006/relationships/slideLayout" Target="../slideLayouts/slideLayout108.xml"/><Relationship Id="rId26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93.xml"/><Relationship Id="rId21" Type="http://schemas.openxmlformats.org/officeDocument/2006/relationships/slideLayout" Target="../slideLayouts/slideLayout111.xml"/><Relationship Id="rId7" Type="http://schemas.openxmlformats.org/officeDocument/2006/relationships/slideLayout" Target="../slideLayouts/slideLayout97.xml"/><Relationship Id="rId12" Type="http://schemas.openxmlformats.org/officeDocument/2006/relationships/slideLayout" Target="../slideLayouts/slideLayout102.xml"/><Relationship Id="rId17" Type="http://schemas.openxmlformats.org/officeDocument/2006/relationships/slideLayout" Target="../slideLayouts/slideLayout107.xml"/><Relationship Id="rId25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92.xml"/><Relationship Id="rId16" Type="http://schemas.openxmlformats.org/officeDocument/2006/relationships/slideLayout" Target="../slideLayouts/slideLayout106.xml"/><Relationship Id="rId20" Type="http://schemas.openxmlformats.org/officeDocument/2006/relationships/slideLayout" Target="../slideLayouts/slideLayout110.xml"/><Relationship Id="rId29" Type="http://schemas.openxmlformats.org/officeDocument/2006/relationships/theme" Target="../theme/theme3.xml"/><Relationship Id="rId1" Type="http://schemas.openxmlformats.org/officeDocument/2006/relationships/slideLayout" Target="../slideLayouts/slideLayout91.xml"/><Relationship Id="rId6" Type="http://schemas.openxmlformats.org/officeDocument/2006/relationships/slideLayout" Target="../slideLayouts/slideLayout96.xml"/><Relationship Id="rId11" Type="http://schemas.openxmlformats.org/officeDocument/2006/relationships/slideLayout" Target="../slideLayouts/slideLayout101.xml"/><Relationship Id="rId24" Type="http://schemas.openxmlformats.org/officeDocument/2006/relationships/slideLayout" Target="../slideLayouts/slideLayout114.xml"/><Relationship Id="rId5" Type="http://schemas.openxmlformats.org/officeDocument/2006/relationships/slideLayout" Target="../slideLayouts/slideLayout95.xml"/><Relationship Id="rId15" Type="http://schemas.openxmlformats.org/officeDocument/2006/relationships/slideLayout" Target="../slideLayouts/slideLayout105.xml"/><Relationship Id="rId23" Type="http://schemas.openxmlformats.org/officeDocument/2006/relationships/slideLayout" Target="../slideLayouts/slideLayout113.xml"/><Relationship Id="rId28" Type="http://schemas.openxmlformats.org/officeDocument/2006/relationships/slideLayout" Target="../slideLayouts/slideLayout118.xml"/><Relationship Id="rId10" Type="http://schemas.openxmlformats.org/officeDocument/2006/relationships/slideLayout" Target="../slideLayouts/slideLayout100.xml"/><Relationship Id="rId19" Type="http://schemas.openxmlformats.org/officeDocument/2006/relationships/slideLayout" Target="../slideLayouts/slideLayout109.xml"/><Relationship Id="rId4" Type="http://schemas.openxmlformats.org/officeDocument/2006/relationships/slideLayout" Target="../slideLayouts/slideLayout94.xml"/><Relationship Id="rId9" Type="http://schemas.openxmlformats.org/officeDocument/2006/relationships/slideLayout" Target="../slideLayouts/slideLayout99.xml"/><Relationship Id="rId14" Type="http://schemas.openxmlformats.org/officeDocument/2006/relationships/slideLayout" Target="../slideLayouts/slideLayout104.xml"/><Relationship Id="rId22" Type="http://schemas.openxmlformats.org/officeDocument/2006/relationships/slideLayout" Target="../slideLayouts/slideLayout112.xml"/><Relationship Id="rId27" Type="http://schemas.openxmlformats.org/officeDocument/2006/relationships/slideLayout" Target="../slideLayouts/slideLayout1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E3252"/>
            </a:gs>
            <a:gs pos="2000">
              <a:srgbClr val="2E3252"/>
            </a:gs>
            <a:gs pos="100000">
              <a:srgbClr val="161828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365126"/>
            <a:ext cx="10972800" cy="83714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anchor="ctr" anchorCtr="0">
            <a:noAutofit/>
          </a:bodyPr>
          <a:lstStyle/>
          <a:p>
            <a:pPr marR="0"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Helvetica Neue"/>
            </a:pPr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444625"/>
            <a:ext cx="10972800" cy="435133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5877707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  <p:sldLayoutId id="2147484065" r:id="rId7"/>
    <p:sldLayoutId id="2147484066" r:id="rId8"/>
    <p:sldLayoutId id="2147484067" r:id="rId9"/>
    <p:sldLayoutId id="2147484068" r:id="rId10"/>
    <p:sldLayoutId id="2147484069" r:id="rId11"/>
    <p:sldLayoutId id="2147484070" r:id="rId12"/>
    <p:sldLayoutId id="2147484071" r:id="rId13"/>
    <p:sldLayoutId id="2147484072" r:id="rId14"/>
    <p:sldLayoutId id="2147484073" r:id="rId15"/>
    <p:sldLayoutId id="2147484074" r:id="rId16"/>
    <p:sldLayoutId id="2147484075" r:id="rId17"/>
    <p:sldLayoutId id="2147484076" r:id="rId18"/>
    <p:sldLayoutId id="2147484077" r:id="rId19"/>
    <p:sldLayoutId id="2147484078" r:id="rId20"/>
    <p:sldLayoutId id="2147484079" r:id="rId21"/>
    <p:sldLayoutId id="2147484080" r:id="rId22"/>
    <p:sldLayoutId id="2147484081" r:id="rId23"/>
    <p:sldLayoutId id="2147484082" r:id="rId24"/>
    <p:sldLayoutId id="2147484083" r:id="rId25"/>
    <p:sldLayoutId id="2147484084" r:id="rId26"/>
    <p:sldLayoutId id="2147484085" r:id="rId27"/>
    <p:sldLayoutId id="2147484086" r:id="rId28"/>
    <p:sldLayoutId id="2147484087" r:id="rId29"/>
    <p:sldLayoutId id="2147484088" r:id="rId30"/>
    <p:sldLayoutId id="2147484089" r:id="rId31"/>
    <p:sldLayoutId id="2147484090" r:id="rId32"/>
    <p:sldLayoutId id="2147484091" r:id="rId33"/>
    <p:sldLayoutId id="2147484093" r:id="rId34"/>
    <p:sldLayoutId id="2147484443" r:id="rId35"/>
    <p:sldLayoutId id="2147484432" r:id="rId36"/>
    <p:sldLayoutId id="2147484475" r:id="rId37"/>
    <p:sldLayoutId id="2147484476" r:id="rId38"/>
  </p:sldLayoutIdLst>
  <p:hf sldNum="0"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lang="en-US" sz="4533" b="1" i="0" u="none" strike="noStrike" kern="1200" cap="none" dirty="0">
          <a:solidFill>
            <a:schemeClr val="lt1"/>
          </a:solidFill>
          <a:latin typeface="+mn-lt"/>
          <a:ea typeface="+mj-ea"/>
          <a:cs typeface="+mj-cs"/>
          <a:sym typeface="Arial"/>
        </a:defRPr>
      </a:lvl1pPr>
    </p:titleStyle>
    <p:bodyStyle>
      <a:lvl1pPr marL="253994" indent="-253994" algn="l" defTabSz="914377" rtl="0" eaLnBrk="1" latinLnBrk="0" hangingPunct="1">
        <a:lnSpc>
          <a:spcPct val="100000"/>
        </a:lnSpc>
        <a:spcBef>
          <a:spcPts val="800"/>
        </a:spcBef>
        <a:buFont typeface="Arial" panose="020B0604020202020204" pitchFamily="34" charset="0"/>
        <a:buChar char="•"/>
        <a:defRPr sz="2667" kern="1200">
          <a:solidFill>
            <a:schemeClr val="bg1"/>
          </a:solidFill>
          <a:latin typeface="+mn-lt"/>
          <a:ea typeface="+mn-ea"/>
          <a:cs typeface="+mn-cs"/>
        </a:defRPr>
      </a:lvl1pPr>
      <a:lvl2pPr marL="759865" indent="-302676" algn="l" defTabSz="914377" rtl="0" eaLnBrk="1" latinLnBrk="0" hangingPunct="1">
        <a:lnSpc>
          <a:spcPct val="100000"/>
        </a:lnSpc>
        <a:spcBef>
          <a:spcPts val="800"/>
        </a:spcBef>
        <a:buFont typeface="Helvetica" panose="020B0604020202030204" pitchFamily="34" charset="0"/>
        <a:buChar char="–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227636" indent="-313259" algn="l" defTabSz="914377" rtl="0" eaLnBrk="1" latinLnBrk="0" hangingPunct="1">
        <a:lnSpc>
          <a:spcPct val="100000"/>
        </a:lnSpc>
        <a:spcBef>
          <a:spcPts val="800"/>
        </a:spcBef>
        <a:buFont typeface="Courier New" panose="02070309020205020404" pitchFamily="49" charset="0"/>
        <a:buChar char="o"/>
        <a:defRPr sz="2133" kern="1200">
          <a:solidFill>
            <a:schemeClr val="bg1"/>
          </a:solidFill>
          <a:latin typeface="+mn-lt"/>
          <a:ea typeface="+mn-ea"/>
          <a:cs typeface="+mn-cs"/>
        </a:defRPr>
      </a:lvl3pPr>
      <a:lvl4pPr marL="1640376" indent="-241294" algn="l" defTabSz="914377" rtl="0" eaLnBrk="1" latinLnBrk="0" hangingPunct="1">
        <a:lnSpc>
          <a:spcPct val="100000"/>
        </a:lnSpc>
        <a:spcBef>
          <a:spcPts val="800"/>
        </a:spcBef>
        <a:buFont typeface="Wingdings" panose="05000000000000000000" pitchFamily="2" charset="2"/>
        <a:buChar char="§"/>
        <a:defRPr sz="1867" kern="1200">
          <a:solidFill>
            <a:schemeClr val="bg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384">
          <p15:clr>
            <a:srgbClr val="F26B43"/>
          </p15:clr>
        </p15:guide>
        <p15:guide id="3" pos="7296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4" name="Graphic 143">
            <a:extLst>
              <a:ext uri="{FF2B5EF4-FFF2-40B4-BE49-F238E27FC236}">
                <a16:creationId xmlns:a16="http://schemas.microsoft.com/office/drawing/2014/main" id="{55FCE7D5-5796-0746-3173-EB75FBE85E45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:asvg="http://schemas.microsoft.com/office/drawing/2016/SVG/main" r:embed="rId55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84149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5201" r:id="rId1"/>
    <p:sldLayoutId id="2147485202" r:id="rId2"/>
    <p:sldLayoutId id="2147485203" r:id="rId3"/>
    <p:sldLayoutId id="2147485204" r:id="rId4"/>
    <p:sldLayoutId id="2147485205" r:id="rId5"/>
    <p:sldLayoutId id="2147485206" r:id="rId6"/>
    <p:sldLayoutId id="2147485207" r:id="rId7"/>
    <p:sldLayoutId id="2147485208" r:id="rId8"/>
    <p:sldLayoutId id="2147485209" r:id="rId9"/>
    <p:sldLayoutId id="2147485210" r:id="rId10"/>
    <p:sldLayoutId id="2147485211" r:id="rId11"/>
    <p:sldLayoutId id="2147485212" r:id="rId12"/>
    <p:sldLayoutId id="2147485213" r:id="rId13"/>
    <p:sldLayoutId id="2147485214" r:id="rId14"/>
    <p:sldLayoutId id="2147485215" r:id="rId15"/>
    <p:sldLayoutId id="2147485216" r:id="rId16"/>
    <p:sldLayoutId id="2147485217" r:id="rId17"/>
    <p:sldLayoutId id="2147485218" r:id="rId18"/>
    <p:sldLayoutId id="2147485219" r:id="rId19"/>
    <p:sldLayoutId id="2147485220" r:id="rId20"/>
    <p:sldLayoutId id="2147485221" r:id="rId21"/>
    <p:sldLayoutId id="2147485222" r:id="rId22"/>
    <p:sldLayoutId id="2147485223" r:id="rId23"/>
    <p:sldLayoutId id="2147485224" r:id="rId24"/>
    <p:sldLayoutId id="2147485225" r:id="rId25"/>
    <p:sldLayoutId id="2147485226" r:id="rId26"/>
    <p:sldLayoutId id="2147485227" r:id="rId27"/>
    <p:sldLayoutId id="2147485228" r:id="rId28"/>
    <p:sldLayoutId id="2147485229" r:id="rId29"/>
    <p:sldLayoutId id="2147485230" r:id="rId30"/>
    <p:sldLayoutId id="2147485231" r:id="rId31"/>
    <p:sldLayoutId id="2147485232" r:id="rId32"/>
    <p:sldLayoutId id="2147485233" r:id="rId33"/>
    <p:sldLayoutId id="2147485234" r:id="rId34"/>
    <p:sldLayoutId id="2147485235" r:id="rId35"/>
    <p:sldLayoutId id="2147485236" r:id="rId36"/>
    <p:sldLayoutId id="2147485237" r:id="rId37"/>
    <p:sldLayoutId id="2147485238" r:id="rId38"/>
    <p:sldLayoutId id="2147485239" r:id="rId39"/>
    <p:sldLayoutId id="2147485240" r:id="rId40"/>
    <p:sldLayoutId id="2147485241" r:id="rId41"/>
    <p:sldLayoutId id="2147485242" r:id="rId42"/>
    <p:sldLayoutId id="2147485243" r:id="rId43"/>
    <p:sldLayoutId id="2147485244" r:id="rId44"/>
    <p:sldLayoutId id="2147485245" r:id="rId45"/>
    <p:sldLayoutId id="2147485246" r:id="rId46"/>
    <p:sldLayoutId id="2147485247" r:id="rId47"/>
    <p:sldLayoutId id="2147485248" r:id="rId48"/>
    <p:sldLayoutId id="2147485249" r:id="rId49"/>
    <p:sldLayoutId id="2147485250" r:id="rId50"/>
    <p:sldLayoutId id="2147485251" r:id="rId51"/>
    <p:sldLayoutId id="2147485252" r:id="rId52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  <p15:guide id="31" orient="horz" pos="4008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4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1" y="1435505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1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19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99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19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99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27353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255" r:id="rId1"/>
    <p:sldLayoutId id="2147485256" r:id="rId2"/>
    <p:sldLayoutId id="2147485257" r:id="rId3"/>
    <p:sldLayoutId id="2147485258" r:id="rId4"/>
    <p:sldLayoutId id="2147485259" r:id="rId5"/>
    <p:sldLayoutId id="2147485260" r:id="rId6"/>
    <p:sldLayoutId id="2147485261" r:id="rId7"/>
    <p:sldLayoutId id="2147485262" r:id="rId8"/>
    <p:sldLayoutId id="2147485263" r:id="rId9"/>
    <p:sldLayoutId id="2147485264" r:id="rId10"/>
    <p:sldLayoutId id="2147485265" r:id="rId11"/>
    <p:sldLayoutId id="2147485266" r:id="rId12"/>
    <p:sldLayoutId id="2147485267" r:id="rId13"/>
    <p:sldLayoutId id="2147485268" r:id="rId14"/>
    <p:sldLayoutId id="2147485269" r:id="rId15"/>
    <p:sldLayoutId id="2147485270" r:id="rId16"/>
    <p:sldLayoutId id="2147485271" r:id="rId17"/>
    <p:sldLayoutId id="2147485272" r:id="rId18"/>
    <p:sldLayoutId id="2147485273" r:id="rId19"/>
    <p:sldLayoutId id="2147485274" r:id="rId20"/>
    <p:sldLayoutId id="2147485275" r:id="rId21"/>
    <p:sldLayoutId id="2147485276" r:id="rId22"/>
    <p:sldLayoutId id="2147485277" r:id="rId23"/>
    <p:sldLayoutId id="2147485278" r:id="rId24"/>
    <p:sldLayoutId id="2147485279" r:id="rId25"/>
    <p:sldLayoutId id="2147485280" r:id="rId26"/>
    <p:sldLayoutId id="2147485281" r:id="rId27"/>
    <p:sldLayoutId id="2147485282" r:id="rId28"/>
  </p:sldLayoutIdLst>
  <p:transition>
    <p:fade/>
  </p:transition>
  <p:hf sldNum="0" hdr="0" ftr="0" dt="0"/>
  <p:txStyles>
    <p:titleStyle>
      <a:lvl1pPr algn="l" defTabSz="932462" rtl="0" eaLnBrk="1" latinLnBrk="0" hangingPunct="1">
        <a:lnSpc>
          <a:spcPct val="100000"/>
        </a:lnSpc>
        <a:spcBef>
          <a:spcPct val="0"/>
        </a:spcBef>
        <a:buNone/>
        <a:defRPr lang="en-US" sz="3599" b="1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531" marR="0" indent="-228531" algn="l" defTabSz="93246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799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063" marR="0" indent="-228531" algn="l" defTabSz="93246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999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028" marR="0" indent="-199965" algn="l" defTabSz="93246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710" marR="0" indent="-180921" algn="l" defTabSz="93246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631" marR="0" indent="-168225" algn="l" defTabSz="93246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4270" indent="-233116" algn="l" defTabSz="932462" rtl="0" eaLnBrk="1" latinLnBrk="0" hangingPunct="1">
        <a:spcBef>
          <a:spcPct val="20000"/>
        </a:spcBef>
        <a:buFont typeface="Arial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6pPr>
      <a:lvl7pPr marL="3030503" indent="-233116" algn="l" defTabSz="932462" rtl="0" eaLnBrk="1" latinLnBrk="0" hangingPunct="1">
        <a:spcBef>
          <a:spcPct val="20000"/>
        </a:spcBef>
        <a:buFont typeface="Arial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7pPr>
      <a:lvl8pPr marL="3496734" indent="-233116" algn="l" defTabSz="932462" rtl="0" eaLnBrk="1" latinLnBrk="0" hangingPunct="1">
        <a:spcBef>
          <a:spcPct val="20000"/>
        </a:spcBef>
        <a:buFont typeface="Arial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8pPr>
      <a:lvl9pPr marL="3962966" indent="-233116" algn="l" defTabSz="932462" rtl="0" eaLnBrk="1" latinLnBrk="0" hangingPunct="1">
        <a:spcBef>
          <a:spcPct val="20000"/>
        </a:spcBef>
        <a:buFont typeface="Arial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462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66231" algn="l" defTabSz="932462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32462" algn="l" defTabSz="932462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98693" algn="l" defTabSz="932462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64924" algn="l" defTabSz="932462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331156" algn="l" defTabSz="932462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97387" algn="l" defTabSz="932462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263618" algn="l" defTabSz="932462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729850" algn="l" defTabSz="932462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0">
          <p15:clr>
            <a:srgbClr val="C35EA4"/>
          </p15:clr>
        </p15:guide>
        <p15:guide id="17" pos="7320">
          <p15:clr>
            <a:srgbClr val="C35EA4"/>
          </p15:clr>
        </p15:guide>
        <p15:guide id="25" orient="horz" pos="360">
          <p15:clr>
            <a:srgbClr val="C35EA4"/>
          </p15:clr>
        </p15:guide>
        <p15:guide id="26" orient="horz" pos="3964">
          <p15:clr>
            <a:srgbClr val="C35EA4"/>
          </p15:clr>
        </p15:guide>
        <p15:guide id="27" orient="horz" pos="168">
          <p15:clr>
            <a:srgbClr val="A4A3A4"/>
          </p15:clr>
        </p15:guide>
        <p15:guide id="28" pos="168">
          <p15:clr>
            <a:srgbClr val="A4A3A4"/>
          </p15:clr>
        </p15:guide>
        <p15:guide id="29" orient="horz" pos="4152">
          <p15:clr>
            <a:srgbClr val="A4A3A4"/>
          </p15:clr>
        </p15:guide>
        <p15:guide id="30" pos="7512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1.xml"/><Relationship Id="rId4" Type="http://schemas.openxmlformats.org/officeDocument/2006/relationships/image" Target="../media/image20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svg"/><Relationship Id="rId13" Type="http://schemas.openxmlformats.org/officeDocument/2006/relationships/image" Target="../media/image71.pn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12" Type="http://schemas.openxmlformats.org/officeDocument/2006/relationships/image" Target="../media/image70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2.xml"/><Relationship Id="rId6" Type="http://schemas.openxmlformats.org/officeDocument/2006/relationships/image" Target="../media/image64.svg"/><Relationship Id="rId11" Type="http://schemas.openxmlformats.org/officeDocument/2006/relationships/image" Target="../media/image69.png"/><Relationship Id="rId5" Type="http://schemas.openxmlformats.org/officeDocument/2006/relationships/image" Target="../media/image63.png"/><Relationship Id="rId10" Type="http://schemas.openxmlformats.org/officeDocument/2006/relationships/image" Target="../media/image68.png"/><Relationship Id="rId4" Type="http://schemas.openxmlformats.org/officeDocument/2006/relationships/image" Target="../media/image62.svg"/><Relationship Id="rId9" Type="http://schemas.openxmlformats.org/officeDocument/2006/relationships/image" Target="../media/image6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2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2.xml"/><Relationship Id="rId4" Type="http://schemas.openxmlformats.org/officeDocument/2006/relationships/image" Target="../media/image7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2.xml"/><Relationship Id="rId4" Type="http://schemas.openxmlformats.org/officeDocument/2006/relationships/image" Target="../media/image7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2.xml"/><Relationship Id="rId4" Type="http://schemas.openxmlformats.org/officeDocument/2006/relationships/hyperlink" Target="https://github.com/Lantern-Cloud-Services/ChatOps-Bootstrap/tree/main/.github/workflows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antern-Cloud-Services/ChatOps-Bootstrap/tree/main/terraform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2.xml"/><Relationship Id="rId4" Type="http://schemas.openxmlformats.org/officeDocument/2006/relationships/image" Target="../media/image8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8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8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82.xml"/><Relationship Id="rId4" Type="http://schemas.openxmlformats.org/officeDocument/2006/relationships/image" Target="../media/image9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82.xml"/><Relationship Id="rId4" Type="http://schemas.openxmlformats.org/officeDocument/2006/relationships/image" Target="../media/image9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8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8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8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8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8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82.xml"/><Relationship Id="rId4" Type="http://schemas.openxmlformats.org/officeDocument/2006/relationships/image" Target="../media/image10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8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8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82.xml"/><Relationship Id="rId4" Type="http://schemas.openxmlformats.org/officeDocument/2006/relationships/image" Target="../media/image10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82.xml"/><Relationship Id="rId4" Type="http://schemas.openxmlformats.org/officeDocument/2006/relationships/image" Target="../media/image11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82.xml"/><Relationship Id="rId4" Type="http://schemas.openxmlformats.org/officeDocument/2006/relationships/image" Target="../media/image11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82.xml"/><Relationship Id="rId4" Type="http://schemas.openxmlformats.org/officeDocument/2006/relationships/image" Target="../media/image11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8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82.xml"/><Relationship Id="rId4" Type="http://schemas.openxmlformats.org/officeDocument/2006/relationships/image" Target="../media/image11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8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82.xml"/><Relationship Id="rId4" Type="http://schemas.openxmlformats.org/officeDocument/2006/relationships/image" Target="../media/image12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8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8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82.xml"/><Relationship Id="rId4" Type="http://schemas.openxmlformats.org/officeDocument/2006/relationships/image" Target="../media/image124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8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82.xml"/><Relationship Id="rId4" Type="http://schemas.openxmlformats.org/officeDocument/2006/relationships/image" Target="../media/image12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8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82.xml"/><Relationship Id="rId4" Type="http://schemas.openxmlformats.org/officeDocument/2006/relationships/image" Target="../media/image127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82.xml"/><Relationship Id="rId4" Type="http://schemas.openxmlformats.org/officeDocument/2006/relationships/image" Target="../media/image129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82.xml"/><Relationship Id="rId4" Type="http://schemas.openxmlformats.org/officeDocument/2006/relationships/image" Target="../media/image130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82.xml"/><Relationship Id="rId4" Type="http://schemas.openxmlformats.org/officeDocument/2006/relationships/image" Target="../media/image132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8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82.xml"/><Relationship Id="rId4" Type="http://schemas.openxmlformats.org/officeDocument/2006/relationships/image" Target="../media/image135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8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8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8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026084"/>
            <a:ext cx="12191999" cy="4831916"/>
          </a:xfrm>
          <a:prstGeom prst="rect">
            <a:avLst/>
          </a:prstGeom>
        </p:spPr>
      </p:pic>
      <p:sp>
        <p:nvSpPr>
          <p:cNvPr id="8" name="Parallelogram 7"/>
          <p:cNvSpPr/>
          <p:nvPr/>
        </p:nvSpPr>
        <p:spPr bwMode="auto">
          <a:xfrm>
            <a:off x="4988584" y="-35880"/>
            <a:ext cx="9249930" cy="6954834"/>
          </a:xfrm>
          <a:prstGeom prst="parallelogram">
            <a:avLst>
              <a:gd name="adj" fmla="val 38502"/>
            </a:avLst>
          </a:prstGeom>
          <a:solidFill>
            <a:schemeClr val="accent1">
              <a:alpha val="2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Parallelogram 13"/>
          <p:cNvSpPr/>
          <p:nvPr/>
        </p:nvSpPr>
        <p:spPr bwMode="auto">
          <a:xfrm>
            <a:off x="4364172" y="2369879"/>
            <a:ext cx="3779882" cy="3297030"/>
          </a:xfrm>
          <a:prstGeom prst="parallelogram">
            <a:avLst>
              <a:gd name="adj" fmla="val 38502"/>
            </a:avLst>
          </a:prstGeom>
          <a:solidFill>
            <a:srgbClr val="0078D4">
              <a:alpha val="1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Parallelogram 8"/>
          <p:cNvSpPr/>
          <p:nvPr/>
        </p:nvSpPr>
        <p:spPr bwMode="auto">
          <a:xfrm>
            <a:off x="10924402" y="4277778"/>
            <a:ext cx="3834432" cy="3877788"/>
          </a:xfrm>
          <a:prstGeom prst="parallelogram">
            <a:avLst>
              <a:gd name="adj" fmla="val 38502"/>
            </a:avLst>
          </a:prstGeom>
          <a:solidFill>
            <a:srgbClr val="0078D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52F7F94-9231-4E4A-AA40-FA537E6B0D7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10491047" y="6070368"/>
            <a:ext cx="1366245" cy="2926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006028" y="1084388"/>
            <a:ext cx="8252272" cy="1661993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6000" dirty="0">
                <a:cs typeface="Segoe UI"/>
              </a:rPr>
              <a:t>Parsons </a:t>
            </a:r>
            <a:r>
              <a:rPr lang="en-US" sz="6000" dirty="0" err="1">
                <a:cs typeface="Segoe UI"/>
              </a:rPr>
              <a:t>ChatOps</a:t>
            </a:r>
            <a:r>
              <a:rPr lang="en-US" sz="6000" dirty="0">
                <a:cs typeface="Segoe UI"/>
              </a:rPr>
              <a:t> Rapid Prototype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906631" y="3866649"/>
            <a:ext cx="11040204" cy="947952"/>
          </a:xfrm>
        </p:spPr>
        <p:txBody>
          <a:bodyPr/>
          <a:lstStyle/>
          <a:p>
            <a:pPr marL="0" indent="0">
              <a:buNone/>
            </a:pPr>
            <a:r>
              <a:rPr lang="en-US" sz="2800" b="1" dirty="0">
                <a:effectLst/>
              </a:rPr>
              <a:t>Jason Cook – Director Specialist,</a:t>
            </a:r>
            <a:r>
              <a:rPr lang="en-US" sz="2800" b="1" dirty="0"/>
              <a:t> </a:t>
            </a:r>
            <a:r>
              <a:rPr lang="en-US" sz="2800" b="1" dirty="0">
                <a:effectLst/>
              </a:rPr>
              <a:t>Global Black Belt</a:t>
            </a:r>
          </a:p>
          <a:p>
            <a:pPr marL="0" indent="0">
              <a:buNone/>
            </a:pPr>
            <a:r>
              <a:rPr lang="en-US" sz="2800" b="1" dirty="0">
                <a:effectLst/>
              </a:rPr>
              <a:t>Developer Productivity &amp; Platform Engineering</a:t>
            </a:r>
          </a:p>
        </p:txBody>
      </p:sp>
    </p:spTree>
    <p:extLst>
      <p:ext uri="{BB962C8B-B14F-4D97-AF65-F5344CB8AC3E}">
        <p14:creationId xmlns:p14="http://schemas.microsoft.com/office/powerpoint/2010/main" val="1277019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86DAFE-2C74-F01B-170F-22A7340BF4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7A76AD3-9668-C6F5-2F20-62168FA208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923" y="340164"/>
            <a:ext cx="3146628" cy="553998"/>
          </a:xfrm>
        </p:spPr>
        <p:txBody>
          <a:bodyPr/>
          <a:lstStyle/>
          <a:p>
            <a:r>
              <a:rPr lang="en-US" u="sng" dirty="0">
                <a:solidFill>
                  <a:schemeClr val="accent3">
                    <a:lumMod val="40000"/>
                    <a:lumOff val="60000"/>
                  </a:schemeClr>
                </a:solidFill>
                <a:cs typeface="Segoe UI"/>
              </a:rPr>
              <a:t>Provisioning</a:t>
            </a:r>
            <a:endParaRPr lang="en-US" u="sng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6706127-F9ED-F8AD-021A-2D6CD9386D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684" y="1006868"/>
            <a:ext cx="9054236" cy="5609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524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C2163D-F2C0-8ED1-FC71-3D23C9FE7B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E9D62FA-A713-5A4D-7D2E-02887B0A5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923" y="340164"/>
            <a:ext cx="3146628" cy="553998"/>
          </a:xfrm>
        </p:spPr>
        <p:txBody>
          <a:bodyPr/>
          <a:lstStyle/>
          <a:p>
            <a:r>
              <a:rPr lang="en-US" u="sng" dirty="0">
                <a:solidFill>
                  <a:schemeClr val="accent3">
                    <a:lumMod val="40000"/>
                    <a:lumOff val="60000"/>
                  </a:schemeClr>
                </a:solidFill>
                <a:cs typeface="Segoe UI"/>
              </a:rPr>
              <a:t>Provisioning</a:t>
            </a:r>
            <a:endParaRPr lang="en-US" u="sng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C9E599-8C69-C8BE-BABA-DBCA40D947D4}"/>
              </a:ext>
            </a:extLst>
          </p:cNvPr>
          <p:cNvSpPr txBox="1"/>
          <p:nvPr/>
        </p:nvSpPr>
        <p:spPr>
          <a:xfrm>
            <a:off x="3715657" y="1029461"/>
            <a:ext cx="2380343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000" dirty="0"/>
              <a:t>Provision Logic App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C3A8380B-31CB-30F9-66A9-677A30AA80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19657" y="1596567"/>
            <a:ext cx="553031" cy="553031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E7354F90-CE72-CCEC-944F-4DCEE441DC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47428" y="3134223"/>
            <a:ext cx="880382" cy="880382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2294C508-4B30-8915-E990-2BA38312876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42072" y="5441483"/>
            <a:ext cx="561960" cy="561960"/>
          </a:xfrm>
          <a:prstGeom prst="rect">
            <a:avLst/>
          </a:prstGeom>
        </p:spPr>
      </p:pic>
      <p:pic>
        <p:nvPicPr>
          <p:cNvPr id="1026" name="Picture 2" descr="Microsoft Azure Logo, symbol, meaning, history, PNG, brand">
            <a:extLst>
              <a:ext uri="{FF2B5EF4-FFF2-40B4-BE49-F238E27FC236}">
                <a16:creationId xmlns:a16="http://schemas.microsoft.com/office/drawing/2014/main" id="{A662CE12-0AB8-4EF8-6C5F-9FA03C7D8C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1675" y="927030"/>
            <a:ext cx="1751978" cy="985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App, code, mobile, repository, software icon - Download on Iconfinder">
            <a:extLst>
              <a:ext uri="{FF2B5EF4-FFF2-40B4-BE49-F238E27FC236}">
                <a16:creationId xmlns:a16="http://schemas.microsoft.com/office/drawing/2014/main" id="{1090597D-D7C1-B3EA-1B8D-A327A29D4C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6364" y="2432077"/>
            <a:ext cx="1266408" cy="1266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6F8CF738-23CA-1F7B-39A0-8C2DADEB35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19657" y="4592363"/>
            <a:ext cx="553031" cy="553031"/>
          </a:xfrm>
          <a:prstGeom prst="rect">
            <a:avLst/>
          </a:prstGeom>
        </p:spPr>
      </p:pic>
      <p:pic>
        <p:nvPicPr>
          <p:cNvPr id="1034" name="Picture 10" descr="Microsoft Teams Logo, symbol, meaning, history, PNG, brand">
            <a:extLst>
              <a:ext uri="{FF2B5EF4-FFF2-40B4-BE49-F238E27FC236}">
                <a16:creationId xmlns:a16="http://schemas.microsoft.com/office/drawing/2014/main" id="{BA65C76E-1BF0-9E01-4F36-0FF44CEF48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0472" y="2558532"/>
            <a:ext cx="932329" cy="524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783D905-F4D8-13F8-F1E3-3CF475F01238}"/>
              </a:ext>
            </a:extLst>
          </p:cNvPr>
          <p:cNvSpPr txBox="1"/>
          <p:nvPr/>
        </p:nvSpPr>
        <p:spPr>
          <a:xfrm>
            <a:off x="2430472" y="5353131"/>
            <a:ext cx="35084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dirty="0"/>
              <a:t>Provision Response Logic App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B8F1105-ADE3-67D4-470B-1939EA738834}"/>
              </a:ext>
            </a:extLst>
          </p:cNvPr>
          <p:cNvSpPr txBox="1"/>
          <p:nvPr/>
        </p:nvSpPr>
        <p:spPr>
          <a:xfrm>
            <a:off x="5042547" y="3997756"/>
            <a:ext cx="322899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dirty="0"/>
              <a:t>Cosmos DB for Environment </a:t>
            </a:r>
            <a:r>
              <a:rPr lang="en-US" dirty="0"/>
              <a:t>S</a:t>
            </a:r>
            <a:r>
              <a:rPr lang="en-US" sz="1800" dirty="0"/>
              <a:t>tate </a:t>
            </a:r>
            <a:r>
              <a:rPr lang="en-US" dirty="0"/>
              <a:t>P</a:t>
            </a:r>
            <a:r>
              <a:rPr lang="en-US" sz="1800" dirty="0"/>
              <a:t>ersistence</a:t>
            </a:r>
          </a:p>
        </p:txBody>
      </p:sp>
      <p:pic>
        <p:nvPicPr>
          <p:cNvPr id="1038" name="Picture 14" descr="Image result for User Icon Girl">
            <a:extLst>
              <a:ext uri="{FF2B5EF4-FFF2-40B4-BE49-F238E27FC236}">
                <a16:creationId xmlns:a16="http://schemas.microsoft.com/office/drawing/2014/main" id="{346029F4-D861-004A-7D85-536E23A59D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797" y="2847002"/>
            <a:ext cx="634123" cy="634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A23EAB37-4B13-E047-CD82-7C3D703A8B8B}"/>
              </a:ext>
            </a:extLst>
          </p:cNvPr>
          <p:cNvSpPr txBox="1"/>
          <p:nvPr/>
        </p:nvSpPr>
        <p:spPr>
          <a:xfrm>
            <a:off x="6328239" y="6057073"/>
            <a:ext cx="40819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dirty="0"/>
              <a:t>Storage Account for Terraform State</a:t>
            </a:r>
          </a:p>
        </p:txBody>
      </p:sp>
      <p:pic>
        <p:nvPicPr>
          <p:cNvPr id="1040" name="Picture 16">
            <a:extLst>
              <a:ext uri="{FF2B5EF4-FFF2-40B4-BE49-F238E27FC236}">
                <a16:creationId xmlns:a16="http://schemas.microsoft.com/office/drawing/2014/main" id="{FB131C59-0EEA-5745-C3AE-673E588EA2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382" y="3233681"/>
            <a:ext cx="440700" cy="500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6C6DB992-32D2-8B24-264D-6B3FD17B4DA4}"/>
              </a:ext>
            </a:extLst>
          </p:cNvPr>
          <p:cNvSpPr txBox="1"/>
          <p:nvPr/>
        </p:nvSpPr>
        <p:spPr>
          <a:xfrm>
            <a:off x="1706464" y="2105614"/>
            <a:ext cx="2380343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000" dirty="0"/>
              <a:t>Teams User Trigger</a:t>
            </a:r>
          </a:p>
        </p:txBody>
      </p:sp>
      <p:cxnSp>
        <p:nvCxnSpPr>
          <p:cNvPr id="28" name="Connector: Curved 27">
            <a:extLst>
              <a:ext uri="{FF2B5EF4-FFF2-40B4-BE49-F238E27FC236}">
                <a16:creationId xmlns:a16="http://schemas.microsoft.com/office/drawing/2014/main" id="{75AEDA9A-B64B-06BF-A23F-2C6CCA8716D1}"/>
              </a:ext>
            </a:extLst>
          </p:cNvPr>
          <p:cNvCxnSpPr>
            <a:stCxn id="1038" idx="3"/>
            <a:endCxn id="1034" idx="1"/>
          </p:cNvCxnSpPr>
          <p:nvPr/>
        </p:nvCxnSpPr>
        <p:spPr>
          <a:xfrm flipV="1">
            <a:off x="1277920" y="2820750"/>
            <a:ext cx="1152552" cy="343314"/>
          </a:xfrm>
          <a:prstGeom prst="curvedConnector3">
            <a:avLst>
              <a:gd name="adj1" fmla="val 53148"/>
            </a:avLst>
          </a:prstGeom>
          <a:ln w="15875"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or: Curved 30">
            <a:extLst>
              <a:ext uri="{FF2B5EF4-FFF2-40B4-BE49-F238E27FC236}">
                <a16:creationId xmlns:a16="http://schemas.microsoft.com/office/drawing/2014/main" id="{127ECD8A-1B17-D8AB-0D6D-5CDAB9E7ED53}"/>
              </a:ext>
            </a:extLst>
          </p:cNvPr>
          <p:cNvCxnSpPr>
            <a:cxnSpLocks/>
            <a:stCxn id="1034" idx="3"/>
            <a:endCxn id="11" idx="2"/>
          </p:cNvCxnSpPr>
          <p:nvPr/>
        </p:nvCxnSpPr>
        <p:spPr>
          <a:xfrm flipV="1">
            <a:off x="3362801" y="2149598"/>
            <a:ext cx="1333372" cy="671152"/>
          </a:xfrm>
          <a:prstGeom prst="curvedConnector2">
            <a:avLst/>
          </a:prstGeom>
          <a:ln w="15875"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Curved 40">
            <a:extLst>
              <a:ext uri="{FF2B5EF4-FFF2-40B4-BE49-F238E27FC236}">
                <a16:creationId xmlns:a16="http://schemas.microsoft.com/office/drawing/2014/main" id="{74D56132-AB6F-34D7-07E9-599D2BC0EFC7}"/>
              </a:ext>
            </a:extLst>
          </p:cNvPr>
          <p:cNvCxnSpPr>
            <a:cxnSpLocks/>
            <a:stCxn id="11" idx="3"/>
            <a:endCxn id="13" idx="0"/>
          </p:cNvCxnSpPr>
          <p:nvPr/>
        </p:nvCxnSpPr>
        <p:spPr>
          <a:xfrm>
            <a:off x="4972688" y="1873083"/>
            <a:ext cx="914931" cy="1261140"/>
          </a:xfrm>
          <a:prstGeom prst="curvedConnector2">
            <a:avLst/>
          </a:prstGeom>
          <a:ln w="15875"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or: Curved 43">
            <a:extLst>
              <a:ext uri="{FF2B5EF4-FFF2-40B4-BE49-F238E27FC236}">
                <a16:creationId xmlns:a16="http://schemas.microsoft.com/office/drawing/2014/main" id="{061023B4-C78C-C1C3-1BC0-CC5840C07E03}"/>
              </a:ext>
            </a:extLst>
          </p:cNvPr>
          <p:cNvCxnSpPr>
            <a:cxnSpLocks/>
            <a:endCxn id="1032" idx="0"/>
          </p:cNvCxnSpPr>
          <p:nvPr/>
        </p:nvCxnSpPr>
        <p:spPr>
          <a:xfrm>
            <a:off x="4781764" y="1648077"/>
            <a:ext cx="4377804" cy="784000"/>
          </a:xfrm>
          <a:prstGeom prst="curvedConnector2">
            <a:avLst/>
          </a:prstGeom>
          <a:ln w="15875"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or: Curved 47">
            <a:extLst>
              <a:ext uri="{FF2B5EF4-FFF2-40B4-BE49-F238E27FC236}">
                <a16:creationId xmlns:a16="http://schemas.microsoft.com/office/drawing/2014/main" id="{F278AA6A-210B-A912-286D-82D70E93022A}"/>
              </a:ext>
            </a:extLst>
          </p:cNvPr>
          <p:cNvCxnSpPr>
            <a:cxnSpLocks/>
            <a:stCxn id="1032" idx="3"/>
            <a:endCxn id="17" idx="3"/>
          </p:cNvCxnSpPr>
          <p:nvPr/>
        </p:nvCxnSpPr>
        <p:spPr>
          <a:xfrm flipH="1">
            <a:off x="7504032" y="3065281"/>
            <a:ext cx="2288740" cy="2657182"/>
          </a:xfrm>
          <a:prstGeom prst="curvedConnector3">
            <a:avLst>
              <a:gd name="adj1" fmla="val -9988"/>
            </a:avLst>
          </a:prstGeom>
          <a:ln w="15875"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Curved 50">
            <a:extLst>
              <a:ext uri="{FF2B5EF4-FFF2-40B4-BE49-F238E27FC236}">
                <a16:creationId xmlns:a16="http://schemas.microsoft.com/office/drawing/2014/main" id="{ACDCDD48-ECA5-D1D0-8DC4-741E6325D208}"/>
              </a:ext>
            </a:extLst>
          </p:cNvPr>
          <p:cNvCxnSpPr>
            <a:cxnSpLocks/>
            <a:stCxn id="1032" idx="2"/>
            <a:endCxn id="20" idx="3"/>
          </p:cNvCxnSpPr>
          <p:nvPr/>
        </p:nvCxnSpPr>
        <p:spPr>
          <a:xfrm rot="5400000">
            <a:off x="6480931" y="2190242"/>
            <a:ext cx="1170394" cy="4186880"/>
          </a:xfrm>
          <a:prstGeom prst="curvedConnector2">
            <a:avLst/>
          </a:prstGeom>
          <a:ln w="15875"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or: Curved 54">
            <a:extLst>
              <a:ext uri="{FF2B5EF4-FFF2-40B4-BE49-F238E27FC236}">
                <a16:creationId xmlns:a16="http://schemas.microsoft.com/office/drawing/2014/main" id="{BE9F17F0-9D2C-8E5A-6927-B375B2E634BA}"/>
              </a:ext>
            </a:extLst>
          </p:cNvPr>
          <p:cNvCxnSpPr>
            <a:cxnSpLocks/>
            <a:stCxn id="20" idx="0"/>
            <a:endCxn id="13" idx="1"/>
          </p:cNvCxnSpPr>
          <p:nvPr/>
        </p:nvCxnSpPr>
        <p:spPr>
          <a:xfrm rot="5400000" flipH="1" flipV="1">
            <a:off x="4562826" y="3707762"/>
            <a:ext cx="1017949" cy="751255"/>
          </a:xfrm>
          <a:prstGeom prst="curvedConnector2">
            <a:avLst/>
          </a:prstGeom>
          <a:ln w="15875"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or: Curved 57">
            <a:extLst>
              <a:ext uri="{FF2B5EF4-FFF2-40B4-BE49-F238E27FC236}">
                <a16:creationId xmlns:a16="http://schemas.microsoft.com/office/drawing/2014/main" id="{99F03B8A-8157-8B65-5E70-CEF538AA8353}"/>
              </a:ext>
            </a:extLst>
          </p:cNvPr>
          <p:cNvCxnSpPr>
            <a:cxnSpLocks/>
            <a:stCxn id="20" idx="1"/>
            <a:endCxn id="1034" idx="2"/>
          </p:cNvCxnSpPr>
          <p:nvPr/>
        </p:nvCxnSpPr>
        <p:spPr>
          <a:xfrm rot="10800000">
            <a:off x="2896637" y="3082967"/>
            <a:ext cx="1523020" cy="1785912"/>
          </a:xfrm>
          <a:prstGeom prst="curvedConnector2">
            <a:avLst/>
          </a:prstGeom>
          <a:ln w="15875"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ctor: Curved 61">
            <a:extLst>
              <a:ext uri="{FF2B5EF4-FFF2-40B4-BE49-F238E27FC236}">
                <a16:creationId xmlns:a16="http://schemas.microsoft.com/office/drawing/2014/main" id="{136E4358-C104-25B3-969A-64D23AAB664A}"/>
              </a:ext>
            </a:extLst>
          </p:cNvPr>
          <p:cNvCxnSpPr>
            <a:cxnSpLocks/>
            <a:stCxn id="1032" idx="3"/>
            <a:endCxn id="1026" idx="2"/>
          </p:cNvCxnSpPr>
          <p:nvPr/>
        </p:nvCxnSpPr>
        <p:spPr>
          <a:xfrm flipV="1">
            <a:off x="9792772" y="1912518"/>
            <a:ext cx="604892" cy="1152763"/>
          </a:xfrm>
          <a:prstGeom prst="curvedConnector2">
            <a:avLst/>
          </a:prstGeom>
          <a:ln w="15875"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7" name="TextBox 1026">
            <a:extLst>
              <a:ext uri="{FF2B5EF4-FFF2-40B4-BE49-F238E27FC236}">
                <a16:creationId xmlns:a16="http://schemas.microsoft.com/office/drawing/2014/main" id="{45474F9C-FDB7-46B1-70F3-8E59B0E48DFE}"/>
              </a:ext>
            </a:extLst>
          </p:cNvPr>
          <p:cNvSpPr txBox="1"/>
          <p:nvPr/>
        </p:nvSpPr>
        <p:spPr>
          <a:xfrm>
            <a:off x="9220058" y="278609"/>
            <a:ext cx="2380343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000" dirty="0"/>
              <a:t>Workload Deployed to Azure</a:t>
            </a:r>
          </a:p>
        </p:txBody>
      </p:sp>
      <p:sp>
        <p:nvSpPr>
          <p:cNvPr id="1028" name="TextBox 1027">
            <a:extLst>
              <a:ext uri="{FF2B5EF4-FFF2-40B4-BE49-F238E27FC236}">
                <a16:creationId xmlns:a16="http://schemas.microsoft.com/office/drawing/2014/main" id="{210E4465-041A-5E33-0BA1-211A25B25C5C}"/>
              </a:ext>
            </a:extLst>
          </p:cNvPr>
          <p:cNvSpPr txBox="1"/>
          <p:nvPr/>
        </p:nvSpPr>
        <p:spPr>
          <a:xfrm>
            <a:off x="7225028" y="2237945"/>
            <a:ext cx="2380343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000" dirty="0"/>
              <a:t>GitHub Actions Workflow</a:t>
            </a:r>
          </a:p>
        </p:txBody>
      </p:sp>
    </p:spTree>
    <p:extLst>
      <p:ext uri="{BB962C8B-B14F-4D97-AF65-F5344CB8AC3E}">
        <p14:creationId xmlns:p14="http://schemas.microsoft.com/office/powerpoint/2010/main" val="1439423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FA7372-76FD-D12A-73E7-108679F62A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D044B18-266D-A4D7-0BBF-C48C7B743C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923" y="-213834"/>
            <a:ext cx="3552520" cy="1107996"/>
          </a:xfrm>
        </p:spPr>
        <p:txBody>
          <a:bodyPr/>
          <a:lstStyle/>
          <a:p>
            <a:r>
              <a:rPr lang="en-US" u="sng" dirty="0">
                <a:solidFill>
                  <a:schemeClr val="accent3">
                    <a:lumMod val="40000"/>
                    <a:lumOff val="60000"/>
                  </a:schemeClr>
                </a:solidFill>
                <a:cs typeface="Segoe UI"/>
              </a:rPr>
              <a:t>Deprovisioning</a:t>
            </a:r>
            <a:endParaRPr lang="en-US" u="sn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F7F601-DB27-382A-2473-B9E9D711D1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431" y="1013683"/>
            <a:ext cx="10195138" cy="5504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151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387831-1F35-88B6-A8FB-A87D1385F2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D33EF90-3075-AA73-9881-A06EC5FE82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923" y="340164"/>
            <a:ext cx="3951354" cy="553998"/>
          </a:xfrm>
        </p:spPr>
        <p:txBody>
          <a:bodyPr/>
          <a:lstStyle/>
          <a:p>
            <a:r>
              <a:rPr lang="en-US" u="sng" dirty="0">
                <a:solidFill>
                  <a:schemeClr val="accent3">
                    <a:lumMod val="40000"/>
                    <a:lumOff val="60000"/>
                  </a:schemeClr>
                </a:solidFill>
                <a:cs typeface="Segoe UI"/>
              </a:rPr>
              <a:t>Reaper</a:t>
            </a:r>
            <a:endParaRPr lang="en-US" u="sn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9D1CCB-E697-97C1-945F-706EF12609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345" y="1015997"/>
            <a:ext cx="9102590" cy="5666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844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7F6E3B-3742-2A0A-A4E5-7D11E166A2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FF0E050-4BD6-9448-685E-D65D4DBDD3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923" y="340164"/>
            <a:ext cx="3951354" cy="553998"/>
          </a:xfrm>
        </p:spPr>
        <p:txBody>
          <a:bodyPr/>
          <a:lstStyle/>
          <a:p>
            <a:r>
              <a:rPr lang="en-US" u="sng" dirty="0">
                <a:solidFill>
                  <a:schemeClr val="accent3">
                    <a:lumMod val="40000"/>
                    <a:lumOff val="60000"/>
                  </a:schemeClr>
                </a:solidFill>
                <a:cs typeface="Segoe UI"/>
              </a:rPr>
              <a:t>Infra</a:t>
            </a:r>
            <a:endParaRPr lang="en-US" u="sng" dirty="0"/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1CFF8A8C-776A-D8B5-4F87-FEFB848895A1}"/>
              </a:ext>
            </a:extLst>
          </p:cNvPr>
          <p:cNvSpPr txBox="1">
            <a:spLocks/>
          </p:cNvSpPr>
          <p:nvPr/>
        </p:nvSpPr>
        <p:spPr>
          <a:xfrm>
            <a:off x="717923" y="1628507"/>
            <a:ext cx="5449547" cy="1800493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285750" indent="-285750" rtl="0" fontAlgn="ctr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+mn-lt"/>
              </a:rPr>
              <a:t>Infra</a:t>
            </a:r>
          </a:p>
          <a:p>
            <a:pPr marL="742950" lvl="1" indent="-285750" rtl="0" fontAlgn="ctr">
              <a:buFont typeface="Arial" panose="020B0604020202020204" pitchFamily="34" charset="0"/>
              <a:buChar char="•"/>
            </a:pPr>
            <a:r>
              <a:rPr lang="en-US" dirty="0">
                <a:effectLst/>
              </a:rPr>
              <a:t>Resource Group</a:t>
            </a:r>
          </a:p>
          <a:p>
            <a:pPr marL="742950" lvl="1" indent="-285750" rtl="0" fontAlgn="ctr">
              <a:buFont typeface="Arial" panose="020B0604020202020204" pitchFamily="34" charset="0"/>
              <a:buChar char="•"/>
            </a:pPr>
            <a:r>
              <a:rPr lang="en-US" dirty="0" err="1">
                <a:effectLst/>
              </a:rPr>
              <a:t>CosmosDB</a:t>
            </a:r>
            <a:endParaRPr lang="en-US" dirty="0">
              <a:effectLst/>
            </a:endParaRPr>
          </a:p>
          <a:p>
            <a:pPr marL="742950" lvl="1" indent="-285750" rtl="0" fontAlgn="ctr">
              <a:buFont typeface="Arial" panose="020B0604020202020204" pitchFamily="34" charset="0"/>
              <a:buChar char="•"/>
            </a:pPr>
            <a:r>
              <a:rPr lang="en-US" dirty="0">
                <a:effectLst/>
              </a:rPr>
              <a:t>Storage act</a:t>
            </a:r>
          </a:p>
          <a:p>
            <a:pPr marL="742950" lvl="1" indent="-285750" rtl="0" fontAlgn="ctr">
              <a:buFont typeface="Arial" panose="020B0604020202020204" pitchFamily="34" charset="0"/>
              <a:buChar char="•"/>
            </a:pPr>
            <a:r>
              <a:rPr lang="en-US" dirty="0">
                <a:effectLst/>
              </a:rPr>
              <a:t>Defender for cloud / DevOps Security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200" dirty="0"/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FB9477F2-7F6F-6034-2AD6-BC442A5B95D0}"/>
              </a:ext>
            </a:extLst>
          </p:cNvPr>
          <p:cNvSpPr txBox="1">
            <a:spLocks/>
          </p:cNvSpPr>
          <p:nvPr/>
        </p:nvSpPr>
        <p:spPr>
          <a:xfrm>
            <a:off x="717923" y="6536533"/>
            <a:ext cx="11227643" cy="692497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rtl="0" fontAlgn="ctr"/>
            <a:endParaRPr lang="en-US" sz="1800" dirty="0">
              <a:effectLst/>
              <a:latin typeface="Calibri" panose="020F0502020204030204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064219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DBE07A-DD24-27E2-BB15-2D6BE29FAB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E67968E-A4E3-8F7E-AF23-A02664B97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923" y="340164"/>
            <a:ext cx="3951354" cy="553998"/>
          </a:xfrm>
        </p:spPr>
        <p:txBody>
          <a:bodyPr/>
          <a:lstStyle/>
          <a:p>
            <a:r>
              <a:rPr lang="en-US" u="sng" dirty="0">
                <a:solidFill>
                  <a:schemeClr val="accent3">
                    <a:lumMod val="40000"/>
                    <a:lumOff val="60000"/>
                  </a:schemeClr>
                </a:solidFill>
                <a:cs typeface="Segoe UI"/>
              </a:rPr>
              <a:t>Operational RG</a:t>
            </a:r>
            <a:endParaRPr lang="en-US" u="sng" dirty="0"/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DC0675D1-3867-1877-CA26-9E1EA55F69D9}"/>
              </a:ext>
            </a:extLst>
          </p:cNvPr>
          <p:cNvSpPr txBox="1">
            <a:spLocks/>
          </p:cNvSpPr>
          <p:nvPr/>
        </p:nvSpPr>
        <p:spPr>
          <a:xfrm>
            <a:off x="717923" y="6536533"/>
            <a:ext cx="11227643" cy="692497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rtl="0" fontAlgn="ctr"/>
            <a:endParaRPr lang="en-US" sz="1800" dirty="0">
              <a:effectLst/>
              <a:latin typeface="Calibri" panose="020F0502020204030204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2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501DB5E-C98A-5AFF-B6A6-A3C99C845B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923" y="1202501"/>
            <a:ext cx="8670587" cy="4813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55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151E93-B457-D41A-FE4F-65BA554B60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434659B-FEB6-9C2D-0247-B55AAEA74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923" y="340164"/>
            <a:ext cx="3951354" cy="553998"/>
          </a:xfrm>
        </p:spPr>
        <p:txBody>
          <a:bodyPr/>
          <a:lstStyle/>
          <a:p>
            <a:r>
              <a:rPr lang="en-US" u="sng" dirty="0">
                <a:solidFill>
                  <a:schemeClr val="accent3">
                    <a:lumMod val="40000"/>
                    <a:lumOff val="60000"/>
                  </a:schemeClr>
                </a:solidFill>
                <a:cs typeface="Segoe UI"/>
              </a:rPr>
              <a:t>RBAC for Cosmos</a:t>
            </a:r>
            <a:endParaRPr lang="en-US" u="sng" dirty="0"/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DEF215A0-18DE-828F-DC55-4CFCF08BCCCE}"/>
              </a:ext>
            </a:extLst>
          </p:cNvPr>
          <p:cNvSpPr txBox="1">
            <a:spLocks/>
          </p:cNvSpPr>
          <p:nvPr/>
        </p:nvSpPr>
        <p:spPr>
          <a:xfrm>
            <a:off x="717923" y="6536533"/>
            <a:ext cx="11227643" cy="692497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rtl="0" fontAlgn="ctr"/>
            <a:endParaRPr lang="en-US" sz="1800" dirty="0">
              <a:effectLst/>
              <a:latin typeface="Calibri" panose="020F0502020204030204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B563F07-1990-D5A7-BDBF-7A4BCBB21A93}"/>
              </a:ext>
            </a:extLst>
          </p:cNvPr>
          <p:cNvSpPr txBox="1"/>
          <p:nvPr/>
        </p:nvSpPr>
        <p:spPr>
          <a:xfrm>
            <a:off x="717923" y="1214319"/>
            <a:ext cx="11130366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ctr"/>
            <a:r>
              <a:rPr lang="en-US" sz="1800" u="sng" dirty="0">
                <a:effectLst/>
                <a:latin typeface="+mn-lt"/>
              </a:rPr>
              <a:t>RBAC</a:t>
            </a:r>
          </a:p>
          <a:p>
            <a:pPr marL="685800" marR="0"/>
            <a:r>
              <a:rPr lang="en-US" sz="1800" dirty="0">
                <a:effectLst/>
                <a:latin typeface="Calibri" panose="020F0502020204030204" pitchFamily="34" charset="0"/>
              </a:rPr>
              <a:t>$</a:t>
            </a:r>
            <a:r>
              <a:rPr lang="en-US" sz="1800" dirty="0" err="1">
                <a:effectLst/>
                <a:latin typeface="Calibri" panose="020F0502020204030204" pitchFamily="34" charset="0"/>
              </a:rPr>
              <a:t>resourceGroupName</a:t>
            </a:r>
            <a:r>
              <a:rPr lang="en-US" sz="1800" dirty="0">
                <a:effectLst/>
                <a:latin typeface="Calibri" panose="020F0502020204030204" pitchFamily="34" charset="0"/>
              </a:rPr>
              <a:t> = "demo-lcs2-dev-chatops-rg1"</a:t>
            </a:r>
          </a:p>
          <a:p>
            <a:pPr marL="685800" marR="0"/>
            <a:r>
              <a:rPr lang="en-US" sz="1800" dirty="0">
                <a:effectLst/>
                <a:latin typeface="Calibri" panose="020F0502020204030204" pitchFamily="34" charset="0"/>
              </a:rPr>
              <a:t>$</a:t>
            </a:r>
            <a:r>
              <a:rPr lang="en-US" sz="1800" dirty="0" err="1">
                <a:effectLst/>
                <a:latin typeface="Calibri" panose="020F0502020204030204" pitchFamily="34" charset="0"/>
              </a:rPr>
              <a:t>accountName</a:t>
            </a:r>
            <a:r>
              <a:rPr lang="en-US" sz="1800" dirty="0">
                <a:effectLst/>
                <a:latin typeface="Calibri" panose="020F0502020204030204" pitchFamily="34" charset="0"/>
              </a:rPr>
              <a:t> = "chatops-demo-dev-chatops-cdb1"</a:t>
            </a:r>
          </a:p>
          <a:p>
            <a:pPr marL="685800" marR="0"/>
            <a:r>
              <a:rPr lang="en-US" sz="1800" dirty="0">
                <a:effectLst/>
                <a:latin typeface="Calibri" panose="020F0502020204030204" pitchFamily="34" charset="0"/>
              </a:rPr>
              <a:t> </a:t>
            </a:r>
          </a:p>
          <a:p>
            <a:pPr marL="685800" marR="0"/>
            <a:r>
              <a:rPr lang="en-US" sz="1800" dirty="0">
                <a:effectLst/>
                <a:latin typeface="Calibri" panose="020F0502020204030204" pitchFamily="34" charset="0"/>
              </a:rPr>
              <a:t>$</a:t>
            </a:r>
            <a:r>
              <a:rPr lang="en-US" sz="1800" dirty="0" err="1">
                <a:effectLst/>
                <a:latin typeface="Calibri" panose="020F0502020204030204" pitchFamily="34" charset="0"/>
              </a:rPr>
              <a:t>roleDefinitionId</a:t>
            </a:r>
            <a:r>
              <a:rPr lang="en-US" sz="1800" dirty="0">
                <a:effectLst/>
                <a:latin typeface="Calibri" panose="020F0502020204030204" pitchFamily="34" charset="0"/>
              </a:rPr>
              <a:t> = "/subscriptions/d16ac254-**************/</a:t>
            </a:r>
            <a:r>
              <a:rPr lang="en-US" sz="1800" dirty="0" err="1">
                <a:effectLst/>
                <a:latin typeface="Calibri" panose="020F0502020204030204" pitchFamily="34" charset="0"/>
              </a:rPr>
              <a:t>resourceGroups</a:t>
            </a:r>
            <a:r>
              <a:rPr lang="en-US" sz="1800" dirty="0">
                <a:effectLst/>
                <a:latin typeface="Calibri" panose="020F0502020204030204" pitchFamily="34" charset="0"/>
              </a:rPr>
              <a:t>/demo-lcs-appdev-core-rg1/providers/</a:t>
            </a:r>
            <a:r>
              <a:rPr lang="en-US" sz="1800" dirty="0" err="1">
                <a:effectLst/>
                <a:latin typeface="Calibri" panose="020F0502020204030204" pitchFamily="34" charset="0"/>
              </a:rPr>
              <a:t>Microsoft.DocumentDB</a:t>
            </a:r>
            <a:r>
              <a:rPr lang="en-US" sz="1800" dirty="0">
                <a:effectLst/>
                <a:latin typeface="Calibri" panose="020F0502020204030204" pitchFamily="34" charset="0"/>
              </a:rPr>
              <a:t>/</a:t>
            </a:r>
            <a:r>
              <a:rPr lang="en-US" sz="1800" dirty="0" err="1">
                <a:effectLst/>
                <a:latin typeface="Calibri" panose="020F0502020204030204" pitchFamily="34" charset="0"/>
              </a:rPr>
              <a:t>databaseAccounts</a:t>
            </a:r>
            <a:r>
              <a:rPr lang="en-US" sz="1800" dirty="0">
                <a:effectLst/>
                <a:latin typeface="Calibri" panose="020F0502020204030204" pitchFamily="34" charset="0"/>
              </a:rPr>
              <a:t>/demo-lcs-appdev-core-cdb1/</a:t>
            </a:r>
            <a:r>
              <a:rPr lang="en-US" sz="1800" dirty="0" err="1">
                <a:effectLst/>
                <a:latin typeface="Calibri" panose="020F0502020204030204" pitchFamily="34" charset="0"/>
              </a:rPr>
              <a:t>sqlRoleDefinitions</a:t>
            </a:r>
            <a:r>
              <a:rPr lang="en-US" sz="1800" dirty="0">
                <a:effectLst/>
                <a:latin typeface="Calibri" panose="020F0502020204030204" pitchFamily="34" charset="0"/>
              </a:rPr>
              <a:t>/00000000-0000-0000-0000-000000000002"</a:t>
            </a:r>
          </a:p>
          <a:p>
            <a:pPr marL="685800" marR="0"/>
            <a:r>
              <a:rPr lang="en-US" sz="1800" dirty="0">
                <a:effectLst/>
                <a:latin typeface="Calibri" panose="020F0502020204030204" pitchFamily="34" charset="0"/>
              </a:rPr>
              <a:t> </a:t>
            </a:r>
          </a:p>
          <a:p>
            <a:pPr marL="685800" marR="0"/>
            <a:r>
              <a:rPr lang="en-US" sz="1800" dirty="0">
                <a:effectLst/>
                <a:latin typeface="Calibri" panose="020F0502020204030204" pitchFamily="34" charset="0"/>
              </a:rPr>
              <a:t>$</a:t>
            </a:r>
            <a:r>
              <a:rPr lang="en-US" sz="1800" dirty="0" err="1">
                <a:effectLst/>
                <a:latin typeface="Calibri" panose="020F0502020204030204" pitchFamily="34" charset="0"/>
              </a:rPr>
              <a:t>principalId</a:t>
            </a:r>
            <a:r>
              <a:rPr lang="en-US" sz="1800" dirty="0">
                <a:effectLst/>
                <a:latin typeface="Calibri" panose="020F0502020204030204" pitchFamily="34" charset="0"/>
              </a:rPr>
              <a:t> = "f41d53ef-********************"</a:t>
            </a:r>
          </a:p>
          <a:p>
            <a:pPr marL="685800" marR="0"/>
            <a:r>
              <a:rPr lang="en-US" sz="1800" dirty="0">
                <a:effectLst/>
                <a:latin typeface="Calibri" panose="020F0502020204030204" pitchFamily="34" charset="0"/>
              </a:rPr>
              <a:t> </a:t>
            </a:r>
          </a:p>
          <a:p>
            <a:pPr marL="685800" marR="0"/>
            <a:r>
              <a:rPr lang="en-US" sz="1800" dirty="0">
                <a:effectLst/>
                <a:latin typeface="Calibri" panose="020F0502020204030204" pitchFamily="34" charset="0"/>
              </a:rPr>
              <a:t>New-</a:t>
            </a:r>
            <a:r>
              <a:rPr lang="en-US" sz="1800" dirty="0" err="1">
                <a:effectLst/>
                <a:latin typeface="Calibri" panose="020F0502020204030204" pitchFamily="34" charset="0"/>
              </a:rPr>
              <a:t>AzCosmosDBSqlRoleAssignment</a:t>
            </a:r>
            <a:r>
              <a:rPr lang="en-US" sz="1800" dirty="0">
                <a:effectLst/>
                <a:latin typeface="Calibri" panose="020F0502020204030204" pitchFamily="34" charset="0"/>
              </a:rPr>
              <a:t> -</a:t>
            </a:r>
            <a:r>
              <a:rPr lang="en-US" sz="1800" dirty="0" err="1">
                <a:effectLst/>
                <a:latin typeface="Calibri" panose="020F0502020204030204" pitchFamily="34" charset="0"/>
              </a:rPr>
              <a:t>AccountName</a:t>
            </a:r>
            <a:r>
              <a:rPr lang="en-US" sz="1800" dirty="0">
                <a:effectLst/>
                <a:latin typeface="Calibri" panose="020F0502020204030204" pitchFamily="34" charset="0"/>
              </a:rPr>
              <a:t> $</a:t>
            </a:r>
            <a:r>
              <a:rPr lang="en-US" sz="1800" dirty="0" err="1">
                <a:effectLst/>
                <a:latin typeface="Calibri" panose="020F0502020204030204" pitchFamily="34" charset="0"/>
              </a:rPr>
              <a:t>accountName</a:t>
            </a:r>
            <a:r>
              <a:rPr lang="en-US" sz="1800" dirty="0">
                <a:effectLst/>
                <a:latin typeface="Calibri" panose="020F0502020204030204" pitchFamily="34" charset="0"/>
              </a:rPr>
              <a:t> ` </a:t>
            </a:r>
          </a:p>
          <a:p>
            <a:pPr marL="685800" marR="0"/>
            <a:r>
              <a:rPr lang="en-US" sz="1800" dirty="0">
                <a:effectLst/>
                <a:latin typeface="Calibri" panose="020F0502020204030204" pitchFamily="34" charset="0"/>
              </a:rPr>
              <a:t>    -</a:t>
            </a:r>
            <a:r>
              <a:rPr lang="en-US" sz="1800" dirty="0" err="1">
                <a:effectLst/>
                <a:latin typeface="Calibri" panose="020F0502020204030204" pitchFamily="34" charset="0"/>
              </a:rPr>
              <a:t>ResourceGroupName</a:t>
            </a:r>
            <a:r>
              <a:rPr lang="en-US" sz="1800" dirty="0">
                <a:effectLst/>
                <a:latin typeface="Calibri" panose="020F0502020204030204" pitchFamily="34" charset="0"/>
              </a:rPr>
              <a:t> $</a:t>
            </a:r>
            <a:r>
              <a:rPr lang="en-US" sz="1800" dirty="0" err="1">
                <a:effectLst/>
                <a:latin typeface="Calibri" panose="020F0502020204030204" pitchFamily="34" charset="0"/>
              </a:rPr>
              <a:t>resourceGroupName</a:t>
            </a:r>
            <a:r>
              <a:rPr lang="en-US" sz="1800" dirty="0">
                <a:effectLst/>
                <a:latin typeface="Calibri" panose="020F0502020204030204" pitchFamily="34" charset="0"/>
              </a:rPr>
              <a:t> `</a:t>
            </a:r>
          </a:p>
          <a:p>
            <a:pPr marL="685800" marR="0"/>
            <a:r>
              <a:rPr lang="en-US" sz="1800" dirty="0">
                <a:effectLst/>
                <a:latin typeface="Calibri" panose="020F0502020204030204" pitchFamily="34" charset="0"/>
              </a:rPr>
              <a:t>    -</a:t>
            </a:r>
            <a:r>
              <a:rPr lang="en-US" sz="1800" dirty="0" err="1">
                <a:effectLst/>
                <a:latin typeface="Calibri" panose="020F0502020204030204" pitchFamily="34" charset="0"/>
              </a:rPr>
              <a:t>RoleDefinitionId</a:t>
            </a:r>
            <a:r>
              <a:rPr lang="en-US" sz="1800" dirty="0">
                <a:effectLst/>
                <a:latin typeface="Calibri" panose="020F0502020204030204" pitchFamily="34" charset="0"/>
              </a:rPr>
              <a:t> $</a:t>
            </a:r>
            <a:r>
              <a:rPr lang="en-US" sz="1800" dirty="0" err="1">
                <a:effectLst/>
                <a:latin typeface="Calibri" panose="020F0502020204030204" pitchFamily="34" charset="0"/>
              </a:rPr>
              <a:t>roleDefinitionId</a:t>
            </a:r>
            <a:r>
              <a:rPr lang="en-US" sz="1800" dirty="0">
                <a:effectLst/>
                <a:latin typeface="Calibri" panose="020F0502020204030204" pitchFamily="34" charset="0"/>
              </a:rPr>
              <a:t> `</a:t>
            </a:r>
          </a:p>
          <a:p>
            <a:pPr marL="685800" marR="0"/>
            <a:r>
              <a:rPr lang="en-US" sz="1800" dirty="0">
                <a:effectLst/>
                <a:latin typeface="Calibri" panose="020F0502020204030204" pitchFamily="34" charset="0"/>
              </a:rPr>
              <a:t>    -Scope "/" `</a:t>
            </a:r>
          </a:p>
          <a:p>
            <a:pPr marL="685800" marR="0"/>
            <a:r>
              <a:rPr lang="en-US" sz="1800" dirty="0">
                <a:effectLst/>
                <a:latin typeface="Calibri" panose="020F0502020204030204" pitchFamily="34" charset="0"/>
              </a:rPr>
              <a:t>    -</a:t>
            </a:r>
            <a:r>
              <a:rPr lang="en-US" sz="1800" dirty="0" err="1">
                <a:effectLst/>
                <a:latin typeface="Calibri" panose="020F0502020204030204" pitchFamily="34" charset="0"/>
              </a:rPr>
              <a:t>PrincipalId</a:t>
            </a:r>
            <a:r>
              <a:rPr lang="en-US" sz="1800" dirty="0">
                <a:effectLst/>
                <a:latin typeface="Calibri" panose="020F0502020204030204" pitchFamily="34" charset="0"/>
              </a:rPr>
              <a:t> $</a:t>
            </a:r>
            <a:r>
              <a:rPr lang="en-US" sz="1800" dirty="0" err="1">
                <a:effectLst/>
                <a:latin typeface="Calibri" panose="020F0502020204030204" pitchFamily="34" charset="0"/>
              </a:rPr>
              <a:t>principalId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7993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3E1C51-1C35-E511-6A67-67FA64104D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50A0480-2A76-2BF1-508B-ABC05C469E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923" y="-213834"/>
            <a:ext cx="5468868" cy="1107996"/>
          </a:xfrm>
        </p:spPr>
        <p:txBody>
          <a:bodyPr/>
          <a:lstStyle/>
          <a:p>
            <a:r>
              <a:rPr lang="en-US" u="sng" dirty="0">
                <a:solidFill>
                  <a:schemeClr val="accent3">
                    <a:lumMod val="40000"/>
                    <a:lumOff val="60000"/>
                  </a:schemeClr>
                </a:solidFill>
                <a:cs typeface="Segoe UI"/>
              </a:rPr>
              <a:t>Operational Cosmos</a:t>
            </a:r>
            <a:endParaRPr lang="en-US" u="sng" dirty="0"/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4128720B-E98C-EE2C-D788-F3CADBCAB1BD}"/>
              </a:ext>
            </a:extLst>
          </p:cNvPr>
          <p:cNvSpPr txBox="1">
            <a:spLocks/>
          </p:cNvSpPr>
          <p:nvPr/>
        </p:nvSpPr>
        <p:spPr>
          <a:xfrm>
            <a:off x="717923" y="6536533"/>
            <a:ext cx="11227643" cy="692497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rtl="0" fontAlgn="ctr"/>
            <a:endParaRPr lang="en-US" sz="1800" dirty="0">
              <a:effectLst/>
              <a:latin typeface="Calibri" panose="020F0502020204030204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7AD74C-85DD-BB54-F124-A8AF1F24C1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923" y="1245140"/>
            <a:ext cx="3880182" cy="47860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4D96708-7615-7E6D-3DA5-EB377212CF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7583" y="1536970"/>
            <a:ext cx="6316494" cy="17819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0790B53-F99C-7DA6-BA8E-11AB22C36B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2629" y="3824257"/>
            <a:ext cx="1968324" cy="2766947"/>
          </a:xfrm>
          <a:prstGeom prst="rect">
            <a:avLst/>
          </a:prstGeom>
        </p:spPr>
      </p:pic>
      <p:sp>
        <p:nvSpPr>
          <p:cNvPr id="11" name="Title 2">
            <a:extLst>
              <a:ext uri="{FF2B5EF4-FFF2-40B4-BE49-F238E27FC236}">
                <a16:creationId xmlns:a16="http://schemas.microsoft.com/office/drawing/2014/main" id="{A4D3996F-CA7F-5873-3B2F-BE978D8E1898}"/>
              </a:ext>
            </a:extLst>
          </p:cNvPr>
          <p:cNvSpPr txBox="1">
            <a:spLocks/>
          </p:cNvSpPr>
          <p:nvPr/>
        </p:nvSpPr>
        <p:spPr>
          <a:xfrm>
            <a:off x="5157583" y="1117028"/>
            <a:ext cx="4382575" cy="256224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rtl="0" fontAlgn="ctr"/>
            <a:r>
              <a:rPr lang="en-US" sz="1800" u="sng" dirty="0">
                <a:effectLst/>
                <a:latin typeface="+mn-lt"/>
              </a:rPr>
              <a:t>New DB</a:t>
            </a:r>
            <a:endParaRPr lang="en-US" sz="3200" u="sng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D35EBBDE-B35A-79B5-032A-C25A3A8531BF}"/>
              </a:ext>
            </a:extLst>
          </p:cNvPr>
          <p:cNvSpPr txBox="1">
            <a:spLocks/>
          </p:cNvSpPr>
          <p:nvPr/>
        </p:nvSpPr>
        <p:spPr>
          <a:xfrm>
            <a:off x="5202629" y="3510032"/>
            <a:ext cx="4382575" cy="256224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rtl="0" fontAlgn="ctr"/>
            <a:r>
              <a:rPr lang="en-US" sz="1800" u="sng" dirty="0">
                <a:effectLst/>
                <a:latin typeface="+mn-lt"/>
              </a:rPr>
              <a:t>New Container</a:t>
            </a:r>
            <a:endParaRPr lang="en-US" sz="3200" u="sng" dirty="0"/>
          </a:p>
        </p:txBody>
      </p:sp>
    </p:spTree>
    <p:extLst>
      <p:ext uri="{BB962C8B-B14F-4D97-AF65-F5344CB8AC3E}">
        <p14:creationId xmlns:p14="http://schemas.microsoft.com/office/powerpoint/2010/main" val="1544220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B7A4BF-018B-DAA6-1B48-819F478774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C913D87-CD38-2DC4-D371-37D1DF102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923" y="-213834"/>
            <a:ext cx="5468868" cy="1107996"/>
          </a:xfrm>
        </p:spPr>
        <p:txBody>
          <a:bodyPr/>
          <a:lstStyle/>
          <a:p>
            <a:r>
              <a:rPr lang="en-US" u="sng" dirty="0">
                <a:solidFill>
                  <a:schemeClr val="accent3">
                    <a:lumMod val="40000"/>
                    <a:lumOff val="60000"/>
                  </a:schemeClr>
                </a:solidFill>
                <a:cs typeface="Segoe UI"/>
              </a:rPr>
              <a:t>Operational Cosmos</a:t>
            </a:r>
            <a:endParaRPr lang="en-US" u="sng" dirty="0"/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319A1D3D-68FE-15E8-516B-1E33EE429E8E}"/>
              </a:ext>
            </a:extLst>
          </p:cNvPr>
          <p:cNvSpPr txBox="1">
            <a:spLocks/>
          </p:cNvSpPr>
          <p:nvPr/>
        </p:nvSpPr>
        <p:spPr>
          <a:xfrm>
            <a:off x="717923" y="6536533"/>
            <a:ext cx="11227643" cy="692497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rtl="0" fontAlgn="ctr"/>
            <a:endParaRPr lang="en-US" sz="1800" dirty="0">
              <a:effectLst/>
              <a:latin typeface="Calibri" panose="020F0502020204030204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10BC5C6-F61F-7D9D-FE89-ABE33297A4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923" y="1824535"/>
            <a:ext cx="6316494" cy="17819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346EDFB-205D-28B5-A10E-EE228A0194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9174" y="1700118"/>
            <a:ext cx="1968324" cy="2766947"/>
          </a:xfrm>
          <a:prstGeom prst="rect">
            <a:avLst/>
          </a:prstGeom>
        </p:spPr>
      </p:pic>
      <p:sp>
        <p:nvSpPr>
          <p:cNvPr id="11" name="Title 2">
            <a:extLst>
              <a:ext uri="{FF2B5EF4-FFF2-40B4-BE49-F238E27FC236}">
                <a16:creationId xmlns:a16="http://schemas.microsoft.com/office/drawing/2014/main" id="{04DD210A-97AA-12E9-00F4-35E7BC7F88DF}"/>
              </a:ext>
            </a:extLst>
          </p:cNvPr>
          <p:cNvSpPr txBox="1">
            <a:spLocks/>
          </p:cNvSpPr>
          <p:nvPr/>
        </p:nvSpPr>
        <p:spPr>
          <a:xfrm>
            <a:off x="717923" y="1280746"/>
            <a:ext cx="4382575" cy="256224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rtl="0" fontAlgn="ctr"/>
            <a:r>
              <a:rPr lang="en-US" sz="1800" u="sng" dirty="0">
                <a:effectLst/>
                <a:latin typeface="+mn-lt"/>
              </a:rPr>
              <a:t>New DB</a:t>
            </a:r>
            <a:endParaRPr lang="en-US" sz="3200" u="sng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EF159366-CCC0-8A07-2E1D-0B1E3B731CB3}"/>
              </a:ext>
            </a:extLst>
          </p:cNvPr>
          <p:cNvSpPr txBox="1">
            <a:spLocks/>
          </p:cNvSpPr>
          <p:nvPr/>
        </p:nvSpPr>
        <p:spPr>
          <a:xfrm>
            <a:off x="7469174" y="1280746"/>
            <a:ext cx="4382575" cy="256224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rtl="0" fontAlgn="ctr"/>
            <a:r>
              <a:rPr lang="en-US" sz="1800" u="sng" dirty="0">
                <a:effectLst/>
                <a:latin typeface="+mn-lt"/>
              </a:rPr>
              <a:t>New Container</a:t>
            </a:r>
            <a:endParaRPr lang="en-US" sz="3200" u="sng" dirty="0"/>
          </a:p>
        </p:txBody>
      </p:sp>
    </p:spTree>
    <p:extLst>
      <p:ext uri="{BB962C8B-B14F-4D97-AF65-F5344CB8AC3E}">
        <p14:creationId xmlns:p14="http://schemas.microsoft.com/office/powerpoint/2010/main" val="1437719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4748D7-613C-3E48-67E5-C679ED557C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4B3A6AA-DA83-C778-84A5-E1606A316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923" y="-213834"/>
            <a:ext cx="5468868" cy="1107996"/>
          </a:xfrm>
        </p:spPr>
        <p:txBody>
          <a:bodyPr/>
          <a:lstStyle/>
          <a:p>
            <a:r>
              <a:rPr lang="en-US" u="sng" dirty="0">
                <a:solidFill>
                  <a:schemeClr val="accent3">
                    <a:lumMod val="40000"/>
                    <a:lumOff val="60000"/>
                  </a:schemeClr>
                </a:solidFill>
                <a:cs typeface="Segoe UI"/>
              </a:rPr>
              <a:t>Operational Cosmos</a:t>
            </a:r>
            <a:endParaRPr lang="en-US" u="sng" dirty="0"/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987155B3-E61D-56E2-D44F-AF6551C6C0F3}"/>
              </a:ext>
            </a:extLst>
          </p:cNvPr>
          <p:cNvSpPr txBox="1">
            <a:spLocks/>
          </p:cNvSpPr>
          <p:nvPr/>
        </p:nvSpPr>
        <p:spPr>
          <a:xfrm>
            <a:off x="717923" y="6536533"/>
            <a:ext cx="11227643" cy="692497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rtl="0" fontAlgn="ctr"/>
            <a:endParaRPr lang="en-US" sz="1800" dirty="0">
              <a:effectLst/>
              <a:latin typeface="Calibri" panose="020F0502020204030204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200" dirty="0"/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6DE261FB-B845-236B-16ED-6D4E59D401AF}"/>
              </a:ext>
            </a:extLst>
          </p:cNvPr>
          <p:cNvSpPr txBox="1">
            <a:spLocks/>
          </p:cNvSpPr>
          <p:nvPr/>
        </p:nvSpPr>
        <p:spPr>
          <a:xfrm>
            <a:off x="717923" y="1280746"/>
            <a:ext cx="4382575" cy="256224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rtl="0" fontAlgn="ctr"/>
            <a:r>
              <a:rPr lang="en-US" sz="1800" u="sng" dirty="0">
                <a:effectLst/>
                <a:latin typeface="+mn-lt"/>
              </a:rPr>
              <a:t>Example datapoint</a:t>
            </a:r>
            <a:endParaRPr lang="en-US" sz="3200" u="sng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8E0ADC-533C-1BAB-19D9-9CF3E73CA256}"/>
              </a:ext>
            </a:extLst>
          </p:cNvPr>
          <p:cNvSpPr txBox="1"/>
          <p:nvPr/>
        </p:nvSpPr>
        <p:spPr>
          <a:xfrm>
            <a:off x="410993" y="1923554"/>
            <a:ext cx="10980095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028700" marR="0"/>
            <a:r>
              <a:rPr lang="en-US" sz="1800" dirty="0">
                <a:effectLst/>
                <a:latin typeface="Consolas" panose="020B0609020204030204" pitchFamily="49" charset="0"/>
              </a:rPr>
              <a:t>{</a:t>
            </a:r>
          </a:p>
          <a:p>
            <a:pPr marL="1028700" marR="0"/>
            <a:r>
              <a:rPr lang="en-US" sz="1800" dirty="0">
                <a:effectLst/>
                <a:latin typeface="Consolas" panose="020B0609020204030204" pitchFamily="49" charset="0"/>
              </a:rPr>
              <a:t>    "status": "static",</a:t>
            </a:r>
          </a:p>
          <a:p>
            <a:pPr marL="1028700" marR="0"/>
            <a:r>
              <a:rPr lang="en-US" sz="1800" dirty="0">
                <a:effectLst/>
                <a:latin typeface="Consolas" panose="020B0609020204030204" pitchFamily="49" charset="0"/>
              </a:rPr>
              <a:t>    "id": "</a:t>
            </a:r>
            <a:r>
              <a:rPr lang="en-US" sz="1800" dirty="0" err="1">
                <a:effectLst/>
                <a:latin typeface="Consolas" panose="020B0609020204030204" pitchFamily="49" charset="0"/>
              </a:rPr>
              <a:t>silverFish</a:t>
            </a:r>
            <a:r>
              <a:rPr lang="en-US" sz="1800" dirty="0">
                <a:effectLst/>
                <a:latin typeface="Consolas" panose="020B0609020204030204" pitchFamily="49" charset="0"/>
              </a:rPr>
              <a:t>",</a:t>
            </a:r>
          </a:p>
          <a:p>
            <a:pPr marL="1028700" marR="0"/>
            <a:r>
              <a:rPr lang="en-US" sz="1800" dirty="0">
                <a:effectLst/>
                <a:latin typeface="Consolas" panose="020B0609020204030204" pitchFamily="49" charset="0"/>
              </a:rPr>
              <a:t>    "user": “John Doe",</a:t>
            </a:r>
          </a:p>
          <a:p>
            <a:pPr marL="1028700" marR="0"/>
            <a:r>
              <a:rPr lang="en-US" sz="1800" dirty="0">
                <a:effectLst/>
                <a:latin typeface="Consolas" panose="020B0609020204030204" pitchFamily="49" charset="0"/>
              </a:rPr>
              <a:t>    "</a:t>
            </a:r>
            <a:r>
              <a:rPr lang="en-US" sz="1800" dirty="0" err="1">
                <a:effectLst/>
                <a:latin typeface="Consolas" panose="020B0609020204030204" pitchFamily="49" charset="0"/>
              </a:rPr>
              <a:t>userId</a:t>
            </a:r>
            <a:r>
              <a:rPr lang="en-US" sz="1800" dirty="0">
                <a:effectLst/>
                <a:latin typeface="Consolas" panose="020B0609020204030204" pitchFamily="49" charset="0"/>
              </a:rPr>
              <a:t>": "f41d53ef-011e-**************",</a:t>
            </a:r>
          </a:p>
          <a:p>
            <a:pPr marL="1028700" marR="0"/>
            <a:r>
              <a:rPr lang="en-US" sz="1800" dirty="0">
                <a:effectLst/>
                <a:latin typeface="Consolas" panose="020B0609020204030204" pitchFamily="49" charset="0"/>
              </a:rPr>
              <a:t>    "</a:t>
            </a:r>
            <a:r>
              <a:rPr lang="en-US" sz="1800" dirty="0" err="1">
                <a:effectLst/>
                <a:latin typeface="Consolas" panose="020B0609020204030204" pitchFamily="49" charset="0"/>
              </a:rPr>
              <a:t>messageId</a:t>
            </a:r>
            <a:r>
              <a:rPr lang="en-US" sz="1800" dirty="0">
                <a:effectLst/>
                <a:latin typeface="Consolas" panose="020B0609020204030204" pitchFamily="49" charset="0"/>
              </a:rPr>
              <a:t>": "1729089998758",</a:t>
            </a:r>
          </a:p>
          <a:p>
            <a:pPr marL="1028700" marR="0"/>
            <a:r>
              <a:rPr lang="en-US" sz="1800" dirty="0">
                <a:effectLst/>
                <a:latin typeface="Consolas" panose="020B0609020204030204" pitchFamily="49" charset="0"/>
              </a:rPr>
              <a:t>    "msg": "output msg",</a:t>
            </a:r>
          </a:p>
          <a:p>
            <a:pPr marL="1028700" marR="0"/>
            <a:r>
              <a:rPr lang="en-US" sz="1800" dirty="0">
                <a:effectLst/>
                <a:latin typeface="Consolas" panose="020B0609020204030204" pitchFamily="49" charset="0"/>
              </a:rPr>
              <a:t>    "timestamp": "2024-10-16T14:52:14.4022736Z"</a:t>
            </a:r>
          </a:p>
          <a:p>
            <a:pPr marL="1028700" marR="0"/>
            <a:r>
              <a:rPr lang="en-US" sz="1800" dirty="0"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291153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4015E24-22B5-4792-8F4E-0DF479D3CD1B}"/>
              </a:ext>
            </a:extLst>
          </p:cNvPr>
          <p:cNvSpPr txBox="1">
            <a:spLocks/>
          </p:cNvSpPr>
          <p:nvPr/>
        </p:nvSpPr>
        <p:spPr>
          <a:xfrm>
            <a:off x="588519" y="401656"/>
            <a:ext cx="4838656" cy="2100384"/>
          </a:xfrm>
          <a:prstGeom prst="rect">
            <a:avLst/>
          </a:prstGeom>
        </p:spPr>
        <p:txBody>
          <a:bodyPr/>
          <a:lstStyle>
            <a:lvl1pPr algn="l" defTabSz="93246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599" b="1" kern="1200" cap="none" spc="-5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3246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599" b="1" i="0" u="sng" strike="noStrike" kern="1200" cap="none" spc="-50" normalizeH="0" baseline="0" noProof="0" dirty="0">
                <a:ln w="3175"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Logistics</a:t>
            </a:r>
          </a:p>
          <a:p>
            <a:pPr marL="0" marR="0" lvl="0" indent="0" algn="l" defTabSz="93246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2000" b="0" dirty="0">
              <a:gradFill>
                <a:gsLst>
                  <a:gs pos="125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bold"/>
            </a:endParaRPr>
          </a:p>
          <a:p>
            <a:pPr marL="342900" marR="0" lvl="0" indent="-342900" algn="l" defTabSz="93246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2000" b="0" dirty="0" err="1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bold"/>
              </a:rPr>
              <a:t>Wifi</a:t>
            </a:r>
            <a:endParaRPr lang="en-GB" sz="2000" b="0" dirty="0">
              <a:gradFill>
                <a:gsLst>
                  <a:gs pos="125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bold"/>
            </a:endParaRPr>
          </a:p>
          <a:p>
            <a:pPr marL="342900" marR="0" lvl="0" indent="-342900" algn="l" defTabSz="93246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2000" b="0" dirty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bold"/>
              </a:rPr>
              <a:t>Bathrooms</a:t>
            </a:r>
          </a:p>
          <a:p>
            <a:pPr marL="342900" marR="0" lvl="0" indent="-342900" algn="l" defTabSz="93246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2000" b="0" dirty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bold"/>
              </a:rPr>
              <a:t>Breaks</a:t>
            </a:r>
          </a:p>
          <a:p>
            <a:pPr marL="342900" marR="0" lvl="0" indent="-342900" algn="l" defTabSz="93246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2000" b="0" dirty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bold"/>
              </a:rPr>
              <a:t>Parking</a:t>
            </a:r>
          </a:p>
        </p:txBody>
      </p:sp>
    </p:spTree>
    <p:extLst>
      <p:ext uri="{BB962C8B-B14F-4D97-AF65-F5344CB8AC3E}">
        <p14:creationId xmlns:p14="http://schemas.microsoft.com/office/powerpoint/2010/main" val="863439207"/>
      </p:ext>
    </p:extLst>
  </p:cSld>
  <p:clrMapOvr>
    <a:masterClrMapping/>
  </p:clrMapOvr>
  <p:transition advTm="8305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A977CB-B6A2-9F10-CFE3-4E76DEE177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D45A339-FF86-CC91-5864-4D40A151A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922" y="-213834"/>
            <a:ext cx="6470817" cy="1107996"/>
          </a:xfrm>
        </p:spPr>
        <p:txBody>
          <a:bodyPr/>
          <a:lstStyle/>
          <a:p>
            <a:r>
              <a:rPr lang="en-US" u="sng" dirty="0">
                <a:solidFill>
                  <a:schemeClr val="accent3">
                    <a:lumMod val="40000"/>
                    <a:lumOff val="60000"/>
                  </a:schemeClr>
                </a:solidFill>
                <a:cs typeface="Segoe UI"/>
              </a:rPr>
              <a:t>Operational Storage Act.</a:t>
            </a:r>
            <a:endParaRPr lang="en-US" u="sng" dirty="0"/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4BC2D76B-1B73-F587-B89B-5E328164AACA}"/>
              </a:ext>
            </a:extLst>
          </p:cNvPr>
          <p:cNvSpPr txBox="1">
            <a:spLocks/>
          </p:cNvSpPr>
          <p:nvPr/>
        </p:nvSpPr>
        <p:spPr>
          <a:xfrm>
            <a:off x="717923" y="6536533"/>
            <a:ext cx="11227643" cy="692497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rtl="0" fontAlgn="ctr"/>
            <a:endParaRPr lang="en-US" sz="1800" dirty="0">
              <a:effectLst/>
              <a:latin typeface="Calibri" panose="020F0502020204030204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C5581A-AD85-C42A-5D8D-5C981F8F8C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093" y="1313074"/>
            <a:ext cx="6296904" cy="228631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F4ED2F2-FA49-66E7-09DB-DD4D1491BA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093" y="4148773"/>
            <a:ext cx="10544783" cy="1838379"/>
          </a:xfrm>
          <a:prstGeom prst="rect">
            <a:avLst/>
          </a:prstGeom>
        </p:spPr>
      </p:pic>
      <p:sp>
        <p:nvSpPr>
          <p:cNvPr id="9" name="Title 2">
            <a:extLst>
              <a:ext uri="{FF2B5EF4-FFF2-40B4-BE49-F238E27FC236}">
                <a16:creationId xmlns:a16="http://schemas.microsoft.com/office/drawing/2014/main" id="{348207D9-6EA3-587A-ACE6-82E3B23EA985}"/>
              </a:ext>
            </a:extLst>
          </p:cNvPr>
          <p:cNvSpPr txBox="1">
            <a:spLocks/>
          </p:cNvSpPr>
          <p:nvPr/>
        </p:nvSpPr>
        <p:spPr>
          <a:xfrm>
            <a:off x="642093" y="3762081"/>
            <a:ext cx="4382575" cy="256224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rtl="0" fontAlgn="ctr"/>
            <a:r>
              <a:rPr lang="en-US" sz="1800" u="sng" dirty="0">
                <a:effectLst/>
                <a:latin typeface="+mn-lt"/>
              </a:rPr>
              <a:t>Container</a:t>
            </a:r>
            <a:endParaRPr lang="en-US" sz="3200" u="sng" dirty="0"/>
          </a:p>
        </p:txBody>
      </p:sp>
    </p:spTree>
    <p:extLst>
      <p:ext uri="{BB962C8B-B14F-4D97-AF65-F5344CB8AC3E}">
        <p14:creationId xmlns:p14="http://schemas.microsoft.com/office/powerpoint/2010/main" val="469768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ACACA7-D767-AC59-D3E3-DD8F4B2D74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EBC8EF1-EE6D-D691-6F3C-8F285008E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922" y="340164"/>
            <a:ext cx="6470817" cy="553998"/>
          </a:xfrm>
        </p:spPr>
        <p:txBody>
          <a:bodyPr/>
          <a:lstStyle/>
          <a:p>
            <a:r>
              <a:rPr lang="en-US" u="sng" dirty="0">
                <a:solidFill>
                  <a:schemeClr val="accent3">
                    <a:lumMod val="40000"/>
                    <a:lumOff val="60000"/>
                  </a:schemeClr>
                </a:solidFill>
                <a:cs typeface="Segoe UI"/>
              </a:rPr>
              <a:t>Teams Integration</a:t>
            </a:r>
            <a:endParaRPr lang="en-US" u="sng" dirty="0"/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A1261E53-4E6A-8DA4-7B03-8260F0AC5C01}"/>
              </a:ext>
            </a:extLst>
          </p:cNvPr>
          <p:cNvSpPr txBox="1">
            <a:spLocks/>
          </p:cNvSpPr>
          <p:nvPr/>
        </p:nvSpPr>
        <p:spPr>
          <a:xfrm>
            <a:off x="717923" y="6536533"/>
            <a:ext cx="11227643" cy="692497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rtl="0" fontAlgn="ctr"/>
            <a:endParaRPr lang="en-US" sz="1800" dirty="0">
              <a:effectLst/>
              <a:latin typeface="Calibri" panose="020F0502020204030204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200" dirty="0"/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B1B96FC6-7108-9DC4-A465-ACBCCC323A2C}"/>
              </a:ext>
            </a:extLst>
          </p:cNvPr>
          <p:cNvSpPr txBox="1">
            <a:spLocks/>
          </p:cNvSpPr>
          <p:nvPr/>
        </p:nvSpPr>
        <p:spPr>
          <a:xfrm>
            <a:off x="717922" y="1463257"/>
            <a:ext cx="4382575" cy="256224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rtl="0" fontAlgn="ctr"/>
            <a:r>
              <a:rPr lang="en-US" sz="1800" u="sng" dirty="0" err="1">
                <a:effectLst/>
                <a:latin typeface="+mn-lt"/>
              </a:rPr>
              <a:t>ChatOps</a:t>
            </a:r>
            <a:r>
              <a:rPr lang="en-US" sz="1800" u="sng" dirty="0">
                <a:effectLst/>
                <a:latin typeface="+mn-lt"/>
              </a:rPr>
              <a:t> Channel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938ECC-8E01-6186-283C-4332023EE7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922" y="2035952"/>
            <a:ext cx="9754464" cy="3358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000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9E4F38-5038-957F-FC52-FB5F7A5E36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FE258C4-042B-B741-D938-B51138FCF9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922" y="340164"/>
            <a:ext cx="6470817" cy="553998"/>
          </a:xfrm>
        </p:spPr>
        <p:txBody>
          <a:bodyPr/>
          <a:lstStyle/>
          <a:p>
            <a:r>
              <a:rPr lang="en-US" u="sng" dirty="0">
                <a:solidFill>
                  <a:schemeClr val="accent3">
                    <a:lumMod val="40000"/>
                    <a:lumOff val="60000"/>
                  </a:schemeClr>
                </a:solidFill>
                <a:cs typeface="Segoe UI"/>
              </a:rPr>
              <a:t>Teams Integration</a:t>
            </a:r>
            <a:endParaRPr lang="en-US" u="sng" dirty="0"/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A4F1304D-14D6-87A2-7FC7-16A825484E8C}"/>
              </a:ext>
            </a:extLst>
          </p:cNvPr>
          <p:cNvSpPr txBox="1">
            <a:spLocks/>
          </p:cNvSpPr>
          <p:nvPr/>
        </p:nvSpPr>
        <p:spPr>
          <a:xfrm>
            <a:off x="717923" y="6536533"/>
            <a:ext cx="11227643" cy="692497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rtl="0" fontAlgn="ctr"/>
            <a:endParaRPr lang="en-US" sz="1800" dirty="0">
              <a:effectLst/>
              <a:latin typeface="Calibri" panose="020F0502020204030204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200" dirty="0"/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8908F3C5-03B6-2371-AC12-E011224EF230}"/>
              </a:ext>
            </a:extLst>
          </p:cNvPr>
          <p:cNvSpPr txBox="1">
            <a:spLocks/>
          </p:cNvSpPr>
          <p:nvPr/>
        </p:nvSpPr>
        <p:spPr>
          <a:xfrm>
            <a:off x="717922" y="1463257"/>
            <a:ext cx="4382575" cy="256224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rtl="0" fontAlgn="ctr"/>
            <a:r>
              <a:rPr lang="en-US" sz="1800" u="sng" dirty="0" err="1">
                <a:effectLst/>
                <a:latin typeface="+mn-lt"/>
              </a:rPr>
              <a:t>OpsBot</a:t>
            </a:r>
            <a:r>
              <a:rPr lang="en-US" sz="1800" u="sng" dirty="0">
                <a:effectLst/>
                <a:latin typeface="+mn-lt"/>
              </a:rPr>
              <a:t> User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951B1F-53EB-BA49-7AB2-924B597B44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922" y="2007845"/>
            <a:ext cx="4508936" cy="3703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387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D05FE4-D8AF-396E-C582-90CB1F53E5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6B32EAC-4860-25AD-A286-95400734F5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922" y="340164"/>
            <a:ext cx="6470817" cy="553998"/>
          </a:xfrm>
        </p:spPr>
        <p:txBody>
          <a:bodyPr/>
          <a:lstStyle/>
          <a:p>
            <a:r>
              <a:rPr lang="en-US" u="sng" dirty="0">
                <a:solidFill>
                  <a:schemeClr val="accent3">
                    <a:lumMod val="40000"/>
                    <a:lumOff val="60000"/>
                  </a:schemeClr>
                </a:solidFill>
                <a:cs typeface="Segoe UI"/>
              </a:rPr>
              <a:t>GitHub Project</a:t>
            </a:r>
            <a:endParaRPr lang="en-US" u="sng" dirty="0"/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E3480F4F-41BC-7C73-EA41-857AA884A644}"/>
              </a:ext>
            </a:extLst>
          </p:cNvPr>
          <p:cNvSpPr txBox="1">
            <a:spLocks/>
          </p:cNvSpPr>
          <p:nvPr/>
        </p:nvSpPr>
        <p:spPr>
          <a:xfrm>
            <a:off x="717923" y="6536533"/>
            <a:ext cx="11227643" cy="692497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rtl="0" fontAlgn="ctr"/>
            <a:endParaRPr lang="en-US" sz="1800" dirty="0">
              <a:effectLst/>
              <a:latin typeface="Calibri" panose="020F0502020204030204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200" dirty="0"/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C62B0746-259B-3D36-AC98-C037ED3D24DF}"/>
              </a:ext>
            </a:extLst>
          </p:cNvPr>
          <p:cNvSpPr txBox="1">
            <a:spLocks/>
          </p:cNvSpPr>
          <p:nvPr/>
        </p:nvSpPr>
        <p:spPr>
          <a:xfrm>
            <a:off x="717922" y="1114984"/>
            <a:ext cx="4382575" cy="256224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rtl="0" fontAlgn="ctr"/>
            <a:r>
              <a:rPr lang="en-US" sz="1800" u="sng" dirty="0">
                <a:effectLst/>
                <a:latin typeface="+mn-lt"/>
              </a:rPr>
              <a:t>Repository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498EFE-E882-4E25-085A-554DF45BF0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922" y="1526788"/>
            <a:ext cx="8527335" cy="5009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389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D50931-F8AE-5EEF-D4B7-03B9398D22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A56A292-1F14-4C32-F1CB-5B3052B17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922" y="340164"/>
            <a:ext cx="6470817" cy="553998"/>
          </a:xfrm>
        </p:spPr>
        <p:txBody>
          <a:bodyPr/>
          <a:lstStyle/>
          <a:p>
            <a:r>
              <a:rPr lang="en-US" u="sng" dirty="0">
                <a:solidFill>
                  <a:schemeClr val="accent3">
                    <a:lumMod val="40000"/>
                    <a:lumOff val="60000"/>
                  </a:schemeClr>
                </a:solidFill>
                <a:cs typeface="Segoe UI"/>
              </a:rPr>
              <a:t>GitHub Project</a:t>
            </a:r>
            <a:endParaRPr lang="en-US" u="sng" dirty="0"/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1D72B236-4B55-6785-6371-53BB42CCDCB9}"/>
              </a:ext>
            </a:extLst>
          </p:cNvPr>
          <p:cNvSpPr txBox="1">
            <a:spLocks/>
          </p:cNvSpPr>
          <p:nvPr/>
        </p:nvSpPr>
        <p:spPr>
          <a:xfrm>
            <a:off x="717923" y="6536533"/>
            <a:ext cx="11227643" cy="692497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rtl="0" fontAlgn="ctr"/>
            <a:endParaRPr lang="en-US" sz="1800" dirty="0">
              <a:effectLst/>
              <a:latin typeface="Calibri" panose="020F0502020204030204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200" dirty="0"/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3ED8ECD2-48FC-4758-7E5A-96564FD870D7}"/>
              </a:ext>
            </a:extLst>
          </p:cNvPr>
          <p:cNvSpPr txBox="1">
            <a:spLocks/>
          </p:cNvSpPr>
          <p:nvPr/>
        </p:nvSpPr>
        <p:spPr>
          <a:xfrm>
            <a:off x="717922" y="1114984"/>
            <a:ext cx="4382575" cy="256224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rtl="0" fontAlgn="ctr"/>
            <a:r>
              <a:rPr lang="en-US" sz="1800" u="sng" dirty="0">
                <a:latin typeface="+mn-lt"/>
              </a:rPr>
              <a:t>Service Principal for GH action</a:t>
            </a:r>
            <a:endParaRPr lang="en-US" sz="1800" u="sng" dirty="0">
              <a:effectLst/>
              <a:latin typeface="+mn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87768A-62EE-7BE1-646D-B0A4680FF0A9}"/>
              </a:ext>
            </a:extLst>
          </p:cNvPr>
          <p:cNvSpPr txBox="1"/>
          <p:nvPr/>
        </p:nvSpPr>
        <p:spPr>
          <a:xfrm>
            <a:off x="0" y="1590218"/>
            <a:ext cx="6595354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85800" marR="0"/>
            <a:r>
              <a:rPr lang="en-US" sz="1800" dirty="0" err="1">
                <a:effectLst/>
                <a:latin typeface="Calibri" panose="020F0502020204030204" pitchFamily="34" charset="0"/>
              </a:rPr>
              <a:t>az</a:t>
            </a:r>
            <a:r>
              <a:rPr lang="en-US" sz="1800" dirty="0">
                <a:effectLst/>
                <a:latin typeface="Calibri" panose="020F0502020204030204" pitchFamily="34" charset="0"/>
              </a:rPr>
              <a:t> ad </a:t>
            </a:r>
            <a:r>
              <a:rPr lang="en-US" sz="1800" dirty="0" err="1">
                <a:effectLst/>
                <a:latin typeface="Calibri" panose="020F0502020204030204" pitchFamily="34" charset="0"/>
              </a:rPr>
              <a:t>sp</a:t>
            </a:r>
            <a:r>
              <a:rPr lang="en-US" sz="1800" dirty="0">
                <a:effectLst/>
                <a:latin typeface="Calibri" panose="020F0502020204030204" pitchFamily="34" charset="0"/>
              </a:rPr>
              <a:t> create-for-</a:t>
            </a:r>
            <a:r>
              <a:rPr lang="en-US" sz="1800" dirty="0" err="1">
                <a:effectLst/>
                <a:latin typeface="Calibri" panose="020F0502020204030204" pitchFamily="34" charset="0"/>
              </a:rPr>
              <a:t>rbac</a:t>
            </a:r>
            <a:r>
              <a:rPr lang="en-US" sz="1800" dirty="0">
                <a:effectLst/>
                <a:latin typeface="Calibri" panose="020F0502020204030204" pitchFamily="34" charset="0"/>
              </a:rPr>
              <a:t> --name </a:t>
            </a:r>
            <a:r>
              <a:rPr lang="en-US" sz="1800" dirty="0" err="1">
                <a:effectLst/>
                <a:latin typeface="Calibri" panose="020F0502020204030204" pitchFamily="34" charset="0"/>
              </a:rPr>
              <a:t>chatopsgh</a:t>
            </a:r>
            <a:endParaRPr lang="en-US" sz="1800" dirty="0">
              <a:effectLst/>
              <a:latin typeface="Calibri" panose="020F0502020204030204" pitchFamily="34" charset="0"/>
            </a:endParaRPr>
          </a:p>
          <a:p>
            <a:pPr marL="685800" marR="0"/>
            <a:r>
              <a:rPr lang="en-US" sz="1800" dirty="0">
                <a:effectLst/>
                <a:latin typeface="Calibri" panose="020F0502020204030204" pitchFamily="34" charset="0"/>
              </a:rPr>
              <a:t> </a:t>
            </a:r>
          </a:p>
          <a:p>
            <a:pPr marL="685800" marR="0"/>
            <a:r>
              <a:rPr lang="en-US" sz="1800" dirty="0">
                <a:effectLst/>
                <a:latin typeface="Calibri" panose="020F0502020204030204" pitchFamily="34" charset="0"/>
              </a:rPr>
              <a:t>{</a:t>
            </a:r>
          </a:p>
          <a:p>
            <a:pPr marL="685800" marR="0"/>
            <a:r>
              <a:rPr lang="en-US" sz="1800" dirty="0">
                <a:effectLst/>
                <a:latin typeface="Calibri" panose="020F0502020204030204" pitchFamily="34" charset="0"/>
              </a:rPr>
              <a:t>  "</a:t>
            </a:r>
            <a:r>
              <a:rPr lang="en-US" sz="1800" dirty="0" err="1">
                <a:effectLst/>
                <a:latin typeface="Calibri" panose="020F0502020204030204" pitchFamily="34" charset="0"/>
              </a:rPr>
              <a:t>appId</a:t>
            </a:r>
            <a:r>
              <a:rPr lang="en-US" sz="1800" dirty="0">
                <a:effectLst/>
                <a:latin typeface="Calibri" panose="020F0502020204030204" pitchFamily="34" charset="0"/>
              </a:rPr>
              <a:t>": "c01e6c00-d78f-41d0-892e-4008403693f1",</a:t>
            </a:r>
          </a:p>
          <a:p>
            <a:pPr marL="685800" marR="0"/>
            <a:r>
              <a:rPr lang="en-US" sz="1800" dirty="0">
                <a:effectLst/>
                <a:latin typeface="Calibri" panose="020F0502020204030204" pitchFamily="34" charset="0"/>
              </a:rPr>
              <a:t>  "</a:t>
            </a:r>
            <a:r>
              <a:rPr lang="en-US" sz="1800" dirty="0" err="1">
                <a:effectLst/>
                <a:latin typeface="Calibri" panose="020F0502020204030204" pitchFamily="34" charset="0"/>
              </a:rPr>
              <a:t>displayName</a:t>
            </a:r>
            <a:r>
              <a:rPr lang="en-US" sz="1800" dirty="0">
                <a:effectLst/>
                <a:latin typeface="Calibri" panose="020F0502020204030204" pitchFamily="34" charset="0"/>
              </a:rPr>
              <a:t>": "</a:t>
            </a:r>
            <a:r>
              <a:rPr lang="en-US" sz="1800" dirty="0" err="1">
                <a:effectLst/>
                <a:latin typeface="Calibri" panose="020F0502020204030204" pitchFamily="34" charset="0"/>
              </a:rPr>
              <a:t>chatopsgh</a:t>
            </a:r>
            <a:r>
              <a:rPr lang="en-US" sz="1800" dirty="0">
                <a:effectLst/>
                <a:latin typeface="Calibri" panose="020F0502020204030204" pitchFamily="34" charset="0"/>
              </a:rPr>
              <a:t>",</a:t>
            </a:r>
          </a:p>
          <a:p>
            <a:pPr marL="685800" marR="0"/>
            <a:r>
              <a:rPr lang="en-US" sz="1800" dirty="0">
                <a:effectLst/>
                <a:latin typeface="Calibri" panose="020F0502020204030204" pitchFamily="34" charset="0"/>
              </a:rPr>
              <a:t>  "password": "",</a:t>
            </a:r>
          </a:p>
          <a:p>
            <a:pPr marL="685800" marR="0"/>
            <a:r>
              <a:rPr lang="en-US" sz="1800" dirty="0">
                <a:effectLst/>
                <a:latin typeface="Calibri" panose="020F0502020204030204" pitchFamily="34" charset="0"/>
              </a:rPr>
              <a:t>  "tenant": "8d23ee13-f065-4c3e-*****************"</a:t>
            </a:r>
          </a:p>
          <a:p>
            <a:pPr marL="685800" marR="0"/>
            <a:r>
              <a:rPr lang="en-US" sz="1800" dirty="0">
                <a:effectLst/>
                <a:latin typeface="Calibri" panose="020F0502020204030204" pitchFamily="34" charset="0"/>
              </a:rPr>
              <a:t>}</a:t>
            </a:r>
          </a:p>
          <a:p>
            <a:pPr marL="685800" marR="0"/>
            <a:r>
              <a:rPr lang="en-US" sz="1800" dirty="0">
                <a:effectLst/>
                <a:latin typeface="Calibri" panose="020F0502020204030204" pitchFamily="34" charset="0"/>
              </a:rPr>
              <a:t> </a:t>
            </a: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44E7E712-B264-2222-9C12-5713AE48786B}"/>
              </a:ext>
            </a:extLst>
          </p:cNvPr>
          <p:cNvSpPr txBox="1">
            <a:spLocks/>
          </p:cNvSpPr>
          <p:nvPr/>
        </p:nvSpPr>
        <p:spPr>
          <a:xfrm>
            <a:off x="717922" y="4505868"/>
            <a:ext cx="4382575" cy="256224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rtl="0" fontAlgn="ctr"/>
            <a:r>
              <a:rPr lang="en-US" sz="1800" u="sng" dirty="0">
                <a:latin typeface="+mn-lt"/>
              </a:rPr>
              <a:t>GH Secrets</a:t>
            </a:r>
            <a:endParaRPr lang="en-US" sz="1800" u="sng" dirty="0">
              <a:effectLst/>
              <a:latin typeface="+mn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B6D46AB-C8D3-D3C5-9A89-DF9B3A343026}"/>
              </a:ext>
            </a:extLst>
          </p:cNvPr>
          <p:cNvSpPr txBox="1"/>
          <p:nvPr/>
        </p:nvSpPr>
        <p:spPr>
          <a:xfrm>
            <a:off x="717922" y="4871597"/>
            <a:ext cx="6814224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ctr"/>
            <a:r>
              <a:rPr lang="en-US" sz="1600" dirty="0">
                <a:effectLst/>
                <a:latin typeface="Open Sans" panose="020B0606030504020204" pitchFamily="34" charset="0"/>
              </a:rPr>
              <a:t>AZURE_AD_CLIENT_ID – </a:t>
            </a:r>
            <a:r>
              <a:rPr lang="en-US" sz="1800" dirty="0">
                <a:effectLst/>
                <a:latin typeface="Calibri" panose="020F0502020204030204" pitchFamily="34" charset="0"/>
              </a:rPr>
              <a:t>c01e6c00-d78f-41d0-892e-4008403693f1</a:t>
            </a:r>
          </a:p>
          <a:p>
            <a:pPr rtl="0" fontAlgn="ctr"/>
            <a:r>
              <a:rPr lang="en-US" sz="1600" dirty="0">
                <a:effectLst/>
                <a:latin typeface="Open Sans" panose="020B0606030504020204" pitchFamily="34" charset="0"/>
              </a:rPr>
              <a:t>AZURE_AD_CLIENT_SECRET – </a:t>
            </a:r>
            <a:endParaRPr lang="en-US" sz="1800" dirty="0">
              <a:effectLst/>
              <a:latin typeface="Calibri" panose="020F0502020204030204" pitchFamily="34" charset="0"/>
            </a:endParaRPr>
          </a:p>
          <a:p>
            <a:pPr rtl="0" fontAlgn="ctr"/>
            <a:r>
              <a:rPr lang="en-US" sz="1600" dirty="0">
                <a:effectLst/>
                <a:latin typeface="Open Sans" panose="020B0606030504020204" pitchFamily="34" charset="0"/>
              </a:rPr>
              <a:t>AZURE_AD_TENANT_ID – </a:t>
            </a:r>
            <a:r>
              <a:rPr lang="en-US" sz="1800" dirty="0">
                <a:effectLst/>
                <a:latin typeface="Calibri" panose="020F0502020204030204" pitchFamily="34" charset="0"/>
              </a:rPr>
              <a:t>8d23ee13-f065-***************</a:t>
            </a:r>
          </a:p>
          <a:p>
            <a:pPr rtl="0" fontAlgn="ctr"/>
            <a:r>
              <a:rPr lang="en-US" sz="1600" dirty="0">
                <a:effectLst/>
                <a:latin typeface="Open Sans" panose="020B0606030504020204" pitchFamily="34" charset="0"/>
              </a:rPr>
              <a:t>AZURE_SUBSCRIPTION_ID – </a:t>
            </a:r>
            <a:r>
              <a:rPr lang="en-US" sz="1800" dirty="0">
                <a:effectLst/>
                <a:latin typeface="Calibri" panose="020F0502020204030204" pitchFamily="34" charset="0"/>
              </a:rPr>
              <a:t>1d99e3a6-d274-4fa2-9e80-78cffc6f11f1</a:t>
            </a:r>
          </a:p>
        </p:txBody>
      </p:sp>
    </p:spTree>
    <p:extLst>
      <p:ext uri="{BB962C8B-B14F-4D97-AF65-F5344CB8AC3E}">
        <p14:creationId xmlns:p14="http://schemas.microsoft.com/office/powerpoint/2010/main" val="2558662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3CAFE8-6740-C92B-440B-F4402C7E95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BC29076-7254-4B7E-65AF-B9428821CB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922" y="340164"/>
            <a:ext cx="6470817" cy="553998"/>
          </a:xfrm>
        </p:spPr>
        <p:txBody>
          <a:bodyPr/>
          <a:lstStyle/>
          <a:p>
            <a:r>
              <a:rPr lang="en-US" u="sng" dirty="0">
                <a:solidFill>
                  <a:schemeClr val="accent3">
                    <a:lumMod val="40000"/>
                    <a:lumOff val="60000"/>
                  </a:schemeClr>
                </a:solidFill>
                <a:cs typeface="Segoe UI"/>
              </a:rPr>
              <a:t>GitHub Project</a:t>
            </a:r>
            <a:endParaRPr lang="en-US" u="sng" dirty="0"/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E87FBF94-D905-4B8C-8E89-06F252645FFD}"/>
              </a:ext>
            </a:extLst>
          </p:cNvPr>
          <p:cNvSpPr txBox="1">
            <a:spLocks/>
          </p:cNvSpPr>
          <p:nvPr/>
        </p:nvSpPr>
        <p:spPr>
          <a:xfrm>
            <a:off x="717923" y="6536533"/>
            <a:ext cx="11227643" cy="692497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rtl="0" fontAlgn="ctr"/>
            <a:endParaRPr lang="en-US" sz="1800" dirty="0">
              <a:effectLst/>
              <a:latin typeface="Calibri" panose="020F0502020204030204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200" dirty="0"/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62ACBC79-D6F7-E1C5-3929-004652533F3D}"/>
              </a:ext>
            </a:extLst>
          </p:cNvPr>
          <p:cNvSpPr txBox="1">
            <a:spLocks/>
          </p:cNvSpPr>
          <p:nvPr/>
        </p:nvSpPr>
        <p:spPr>
          <a:xfrm>
            <a:off x="717922" y="1114984"/>
            <a:ext cx="4382575" cy="256224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rtl="0" fontAlgn="ctr"/>
            <a:r>
              <a:rPr lang="en-US" sz="1800" u="sng" dirty="0">
                <a:latin typeface="+mn-lt"/>
              </a:rPr>
              <a:t>Contributor access for Principal</a:t>
            </a:r>
            <a:endParaRPr lang="en-US" sz="1800" u="sng" dirty="0">
              <a:effectLst/>
              <a:latin typeface="+mn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EFEB66-4206-DB95-3F9D-EE063F7B81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922" y="1720202"/>
            <a:ext cx="7072022" cy="4467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06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3FF660-8719-3ACE-C2F0-DA62E64EFC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9D628FE-52E3-A329-01F4-FD04470E8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922" y="340164"/>
            <a:ext cx="6470817" cy="553998"/>
          </a:xfrm>
        </p:spPr>
        <p:txBody>
          <a:bodyPr/>
          <a:lstStyle/>
          <a:p>
            <a:r>
              <a:rPr lang="en-US" u="sng" dirty="0">
                <a:solidFill>
                  <a:schemeClr val="accent3">
                    <a:lumMod val="40000"/>
                    <a:lumOff val="60000"/>
                  </a:schemeClr>
                </a:solidFill>
                <a:cs typeface="Segoe UI"/>
              </a:rPr>
              <a:t>GitHub Project</a:t>
            </a:r>
            <a:endParaRPr lang="en-US" u="sng" dirty="0"/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BA99E5C7-1904-8413-E5B7-66909C6E4DDD}"/>
              </a:ext>
            </a:extLst>
          </p:cNvPr>
          <p:cNvSpPr txBox="1">
            <a:spLocks/>
          </p:cNvSpPr>
          <p:nvPr/>
        </p:nvSpPr>
        <p:spPr>
          <a:xfrm>
            <a:off x="717923" y="6536533"/>
            <a:ext cx="11227643" cy="692497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rtl="0" fontAlgn="ctr"/>
            <a:endParaRPr lang="en-US" sz="1800" dirty="0">
              <a:effectLst/>
              <a:latin typeface="Calibri" panose="020F0502020204030204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200" dirty="0"/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51AD9F8F-9FCD-1622-1E45-A57CD82AD9E4}"/>
              </a:ext>
            </a:extLst>
          </p:cNvPr>
          <p:cNvSpPr txBox="1">
            <a:spLocks/>
          </p:cNvSpPr>
          <p:nvPr/>
        </p:nvSpPr>
        <p:spPr>
          <a:xfrm>
            <a:off x="717922" y="1114984"/>
            <a:ext cx="5663423" cy="256224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rtl="0" fontAlgn="ctr"/>
            <a:r>
              <a:rPr lang="en-US" sz="1800" u="sng" dirty="0">
                <a:latin typeface="+mn-lt"/>
              </a:rPr>
              <a:t>Key Based Access for Storage Act. </a:t>
            </a:r>
            <a:r>
              <a:rPr lang="en-US" sz="1800" u="sng" dirty="0">
                <a:solidFill>
                  <a:srgbClr val="FF0000"/>
                </a:solidFill>
                <a:latin typeface="+mn-lt"/>
              </a:rPr>
              <a:t>(Not a Best Practice)</a:t>
            </a:r>
            <a:endParaRPr lang="en-US" sz="1800" u="sng" dirty="0">
              <a:solidFill>
                <a:srgbClr val="FF0000"/>
              </a:solidFill>
              <a:effectLst/>
              <a:latin typeface="+mn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E420F99-741B-E2ED-5BD6-D7C698940C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1969" y="358861"/>
            <a:ext cx="5008417" cy="6177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798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90B53B-3766-3784-739B-BF4F36B83C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EEB0BA1-E4D2-AFE2-DC15-9874BDA0A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922" y="340164"/>
            <a:ext cx="6470817" cy="553998"/>
          </a:xfrm>
        </p:spPr>
        <p:txBody>
          <a:bodyPr/>
          <a:lstStyle/>
          <a:p>
            <a:r>
              <a:rPr lang="en-US" u="sng" dirty="0">
                <a:solidFill>
                  <a:schemeClr val="accent3">
                    <a:lumMod val="40000"/>
                    <a:lumOff val="60000"/>
                  </a:schemeClr>
                </a:solidFill>
                <a:cs typeface="Segoe UI"/>
              </a:rPr>
              <a:t>GitHub Project</a:t>
            </a:r>
            <a:endParaRPr lang="en-US" u="sng" dirty="0"/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FF282845-D20C-5261-EB25-D4C7C932F2C9}"/>
              </a:ext>
            </a:extLst>
          </p:cNvPr>
          <p:cNvSpPr txBox="1">
            <a:spLocks/>
          </p:cNvSpPr>
          <p:nvPr/>
        </p:nvSpPr>
        <p:spPr>
          <a:xfrm>
            <a:off x="717923" y="6536533"/>
            <a:ext cx="11227643" cy="692497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rtl="0" fontAlgn="ctr"/>
            <a:endParaRPr lang="en-US" sz="1800" dirty="0">
              <a:effectLst/>
              <a:latin typeface="Calibri" panose="020F0502020204030204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200" dirty="0"/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DC2F0053-977B-9D80-D986-00081FB96797}"/>
              </a:ext>
            </a:extLst>
          </p:cNvPr>
          <p:cNvSpPr txBox="1">
            <a:spLocks/>
          </p:cNvSpPr>
          <p:nvPr/>
        </p:nvSpPr>
        <p:spPr>
          <a:xfrm>
            <a:off x="717922" y="1114984"/>
            <a:ext cx="5663423" cy="256224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rtl="0" fontAlgn="ctr"/>
            <a:r>
              <a:rPr lang="en-US" sz="1800" u="sng" dirty="0">
                <a:latin typeface="+mn-lt"/>
              </a:rPr>
              <a:t>Store Creds in Project Settings</a:t>
            </a:r>
            <a:endParaRPr lang="en-US" sz="1800" u="sng" dirty="0">
              <a:solidFill>
                <a:srgbClr val="FF0000"/>
              </a:solidFill>
              <a:effectLst/>
              <a:latin typeface="+mn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738AA8-6158-6337-9DE5-DF116EC165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921" y="1592030"/>
            <a:ext cx="6470817" cy="3993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813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A96636-4EA7-2C74-8872-52D819962B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0535F10-6CB2-B14F-3DF1-514E644A62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922" y="340164"/>
            <a:ext cx="6470817" cy="553998"/>
          </a:xfrm>
        </p:spPr>
        <p:txBody>
          <a:bodyPr/>
          <a:lstStyle/>
          <a:p>
            <a:r>
              <a:rPr lang="en-US" u="sng" dirty="0">
                <a:solidFill>
                  <a:schemeClr val="accent3">
                    <a:lumMod val="40000"/>
                    <a:lumOff val="60000"/>
                  </a:schemeClr>
                </a:solidFill>
                <a:cs typeface="Segoe UI"/>
              </a:rPr>
              <a:t>GitHub Project</a:t>
            </a:r>
            <a:endParaRPr lang="en-US" u="sng" dirty="0"/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7A08B895-D7CA-E82A-F116-A8045873B97D}"/>
              </a:ext>
            </a:extLst>
          </p:cNvPr>
          <p:cNvSpPr txBox="1">
            <a:spLocks/>
          </p:cNvSpPr>
          <p:nvPr/>
        </p:nvSpPr>
        <p:spPr>
          <a:xfrm>
            <a:off x="717923" y="6536533"/>
            <a:ext cx="11227643" cy="692497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rtl="0" fontAlgn="ctr"/>
            <a:endParaRPr lang="en-US" sz="1800" dirty="0">
              <a:effectLst/>
              <a:latin typeface="Calibri" panose="020F0502020204030204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200" dirty="0"/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6028D301-3D4A-9C69-334B-4756B14553FA}"/>
              </a:ext>
            </a:extLst>
          </p:cNvPr>
          <p:cNvSpPr txBox="1">
            <a:spLocks/>
          </p:cNvSpPr>
          <p:nvPr/>
        </p:nvSpPr>
        <p:spPr>
          <a:xfrm>
            <a:off x="717922" y="1114984"/>
            <a:ext cx="5663423" cy="256224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rtl="0" fontAlgn="ctr"/>
            <a:r>
              <a:rPr lang="en-US" sz="1800" u="sng" dirty="0" err="1">
                <a:latin typeface="+mn-lt"/>
              </a:rPr>
              <a:t>OpsBot</a:t>
            </a:r>
            <a:r>
              <a:rPr lang="en-US" sz="1800" u="sng" dirty="0">
                <a:latin typeface="+mn-lt"/>
              </a:rPr>
              <a:t> GH User and Classic Token</a:t>
            </a:r>
            <a:endParaRPr lang="en-US" sz="1800" u="sng" dirty="0">
              <a:solidFill>
                <a:srgbClr val="FF0000"/>
              </a:solidFill>
              <a:effectLst/>
              <a:latin typeface="+mn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9DB4F0-10DA-0942-A894-397B58B100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922" y="1690663"/>
            <a:ext cx="10510130" cy="3153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528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4919B6-C429-C535-6FA1-3944894C11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849484A-0E78-D103-FE1F-1BB556927F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922" y="340164"/>
            <a:ext cx="6470817" cy="553998"/>
          </a:xfrm>
        </p:spPr>
        <p:txBody>
          <a:bodyPr/>
          <a:lstStyle/>
          <a:p>
            <a:r>
              <a:rPr lang="en-US" u="sng" dirty="0">
                <a:solidFill>
                  <a:schemeClr val="accent3">
                    <a:lumMod val="40000"/>
                    <a:lumOff val="60000"/>
                  </a:schemeClr>
                </a:solidFill>
                <a:cs typeface="Segoe UI"/>
              </a:rPr>
              <a:t>GitHub Project</a:t>
            </a:r>
            <a:endParaRPr lang="en-US" u="sng" dirty="0"/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6D7DE4DA-60DD-4A16-DE25-50ACCA02B100}"/>
              </a:ext>
            </a:extLst>
          </p:cNvPr>
          <p:cNvSpPr txBox="1">
            <a:spLocks/>
          </p:cNvSpPr>
          <p:nvPr/>
        </p:nvSpPr>
        <p:spPr>
          <a:xfrm>
            <a:off x="717923" y="6536533"/>
            <a:ext cx="11227643" cy="692497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rtl="0" fontAlgn="ctr"/>
            <a:endParaRPr lang="en-US" sz="1800" dirty="0">
              <a:effectLst/>
              <a:latin typeface="Calibri" panose="020F0502020204030204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200" dirty="0"/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0F4E1991-A577-32AE-FE76-54B2404B01DE}"/>
              </a:ext>
            </a:extLst>
          </p:cNvPr>
          <p:cNvSpPr txBox="1">
            <a:spLocks/>
          </p:cNvSpPr>
          <p:nvPr/>
        </p:nvSpPr>
        <p:spPr>
          <a:xfrm>
            <a:off x="717922" y="1114984"/>
            <a:ext cx="5663423" cy="256224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rtl="0" fontAlgn="ctr"/>
            <a:r>
              <a:rPr lang="en-US" sz="1800" u="sng" dirty="0">
                <a:latin typeface="+mn-lt"/>
              </a:rPr>
              <a:t>Actions Workflow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1C1B265-BCB1-C225-A630-A2D40189F7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922" y="1592030"/>
            <a:ext cx="10141109" cy="332886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AA5C879-DE71-FEEF-2507-5492E0B6E218}"/>
              </a:ext>
            </a:extLst>
          </p:cNvPr>
          <p:cNvSpPr txBox="1"/>
          <p:nvPr/>
        </p:nvSpPr>
        <p:spPr>
          <a:xfrm>
            <a:off x="630372" y="5141720"/>
            <a:ext cx="140097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hlinkClick r:id="rId4"/>
              </a:rPr>
              <a:t>ChatOps</a:t>
            </a:r>
            <a:r>
              <a:rPr lang="en-US" dirty="0">
                <a:hlinkClick r:id="rId4"/>
              </a:rPr>
              <a:t>-Bootstrap/.</a:t>
            </a:r>
            <a:r>
              <a:rPr lang="en-US" dirty="0" err="1">
                <a:hlinkClick r:id="rId4"/>
              </a:rPr>
              <a:t>github</a:t>
            </a:r>
            <a:r>
              <a:rPr lang="en-US" dirty="0">
                <a:hlinkClick r:id="rId4"/>
              </a:rPr>
              <a:t>/workflows at main · Lantern-Cloud-Services/</a:t>
            </a:r>
            <a:r>
              <a:rPr lang="en-US" dirty="0" err="1">
                <a:hlinkClick r:id="rId4"/>
              </a:rPr>
              <a:t>ChatOps</a:t>
            </a:r>
            <a:r>
              <a:rPr lang="en-US" dirty="0">
                <a:hlinkClick r:id="rId4"/>
              </a:rPr>
              <a:t>-Bootstrap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310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5EC234-356B-9B47-EAEE-AB2C89BFD6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27FC19D8-C028-4DD0-C89D-330FC8B5A8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7209" y="0"/>
            <a:ext cx="52975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672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DDFC03-2CE8-C01E-7C8F-A439243386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851386B-62A9-FDD8-B56C-7461119E25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922" y="340164"/>
            <a:ext cx="6470817" cy="553998"/>
          </a:xfrm>
        </p:spPr>
        <p:txBody>
          <a:bodyPr/>
          <a:lstStyle/>
          <a:p>
            <a:r>
              <a:rPr lang="en-US" u="sng" dirty="0">
                <a:solidFill>
                  <a:schemeClr val="accent3">
                    <a:lumMod val="40000"/>
                    <a:lumOff val="60000"/>
                  </a:schemeClr>
                </a:solidFill>
                <a:cs typeface="Segoe UI"/>
              </a:rPr>
              <a:t>GitHub Project</a:t>
            </a:r>
            <a:endParaRPr lang="en-US" u="sng" dirty="0"/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2477DF9E-C371-DB2F-4FCA-EABAEF935D9B}"/>
              </a:ext>
            </a:extLst>
          </p:cNvPr>
          <p:cNvSpPr txBox="1">
            <a:spLocks/>
          </p:cNvSpPr>
          <p:nvPr/>
        </p:nvSpPr>
        <p:spPr>
          <a:xfrm>
            <a:off x="717923" y="6536533"/>
            <a:ext cx="11227643" cy="692497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rtl="0" fontAlgn="ctr"/>
            <a:endParaRPr lang="en-US" sz="1800" dirty="0">
              <a:effectLst/>
              <a:latin typeface="Calibri" panose="020F0502020204030204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200" dirty="0"/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22DA7FCF-E13C-3DF8-7B94-FFA0BE7A0762}"/>
              </a:ext>
            </a:extLst>
          </p:cNvPr>
          <p:cNvSpPr txBox="1">
            <a:spLocks/>
          </p:cNvSpPr>
          <p:nvPr/>
        </p:nvSpPr>
        <p:spPr>
          <a:xfrm>
            <a:off x="717922" y="1114984"/>
            <a:ext cx="5663423" cy="256224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rtl="0" fontAlgn="ctr"/>
            <a:r>
              <a:rPr lang="en-US" sz="1800" u="sng" dirty="0">
                <a:latin typeface="+mn-lt"/>
              </a:rPr>
              <a:t>Terraform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D53A1DC-75B1-0A10-5296-B31B3FFCC2E7}"/>
              </a:ext>
            </a:extLst>
          </p:cNvPr>
          <p:cNvSpPr txBox="1"/>
          <p:nvPr/>
        </p:nvSpPr>
        <p:spPr>
          <a:xfrm>
            <a:off x="610916" y="4772387"/>
            <a:ext cx="104397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hlinkClick r:id="rId3"/>
              </a:rPr>
              <a:t>ChatOps</a:t>
            </a:r>
            <a:r>
              <a:rPr lang="en-US" dirty="0">
                <a:hlinkClick r:id="rId3"/>
              </a:rPr>
              <a:t>-Bootstrap/terraform at main · Lantern-Cloud-Services/</a:t>
            </a:r>
            <a:r>
              <a:rPr lang="en-US" dirty="0" err="1">
                <a:hlinkClick r:id="rId3"/>
              </a:rPr>
              <a:t>ChatOps</a:t>
            </a:r>
            <a:r>
              <a:rPr lang="en-US" dirty="0">
                <a:hlinkClick r:id="rId3"/>
              </a:rPr>
              <a:t>-Bootstrap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8600B6-BE74-E5E7-E649-183B0E26E0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922" y="1475915"/>
            <a:ext cx="7843911" cy="3084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423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403144-6069-84D4-4066-33D0F0A111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DE6680B-4FB3-337C-AA63-3D885D7539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922" y="340164"/>
            <a:ext cx="6470817" cy="553998"/>
          </a:xfrm>
        </p:spPr>
        <p:txBody>
          <a:bodyPr/>
          <a:lstStyle/>
          <a:p>
            <a:r>
              <a:rPr lang="en-US" u="sng" dirty="0">
                <a:solidFill>
                  <a:schemeClr val="accent3">
                    <a:lumMod val="40000"/>
                    <a:lumOff val="60000"/>
                  </a:schemeClr>
                </a:solidFill>
                <a:cs typeface="Segoe UI"/>
              </a:rPr>
              <a:t>Defender For Cloud</a:t>
            </a:r>
            <a:endParaRPr lang="en-US" u="sng" dirty="0"/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FFF6903B-BA12-43C3-EA09-26CDB39D7022}"/>
              </a:ext>
            </a:extLst>
          </p:cNvPr>
          <p:cNvSpPr txBox="1">
            <a:spLocks/>
          </p:cNvSpPr>
          <p:nvPr/>
        </p:nvSpPr>
        <p:spPr>
          <a:xfrm>
            <a:off x="717923" y="6536533"/>
            <a:ext cx="11227643" cy="692497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rtl="0" fontAlgn="ctr"/>
            <a:endParaRPr lang="en-US" sz="1800" dirty="0">
              <a:effectLst/>
              <a:latin typeface="Calibri" panose="020F0502020204030204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200" dirty="0"/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EE28D4C7-406F-740E-1DC3-BF9707F022A5}"/>
              </a:ext>
            </a:extLst>
          </p:cNvPr>
          <p:cNvSpPr txBox="1">
            <a:spLocks/>
          </p:cNvSpPr>
          <p:nvPr/>
        </p:nvSpPr>
        <p:spPr>
          <a:xfrm>
            <a:off x="717922" y="1114984"/>
            <a:ext cx="5663423" cy="256224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rtl="0" fontAlgn="ctr"/>
            <a:r>
              <a:rPr lang="en-US" sz="1800" u="sng" dirty="0">
                <a:latin typeface="+mn-lt"/>
              </a:rPr>
              <a:t>DevOps Security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07338FC-3801-CF0B-0376-221D8FB26C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922" y="1592030"/>
            <a:ext cx="4585467" cy="4241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364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F8A42A-584C-DD6B-6A20-1E618C89E0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3A6F01E-12BA-4B78-4D8A-1EEB81284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922" y="340164"/>
            <a:ext cx="6470817" cy="553998"/>
          </a:xfrm>
        </p:spPr>
        <p:txBody>
          <a:bodyPr/>
          <a:lstStyle/>
          <a:p>
            <a:r>
              <a:rPr lang="en-US" u="sng" dirty="0">
                <a:solidFill>
                  <a:schemeClr val="accent3">
                    <a:lumMod val="40000"/>
                    <a:lumOff val="60000"/>
                  </a:schemeClr>
                </a:solidFill>
                <a:cs typeface="Segoe UI"/>
              </a:rPr>
              <a:t>Defender For Cloud</a:t>
            </a:r>
            <a:endParaRPr lang="en-US" u="sng" dirty="0"/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49E9E483-7B62-4E14-60B5-3F9DC1DB6583}"/>
              </a:ext>
            </a:extLst>
          </p:cNvPr>
          <p:cNvSpPr txBox="1">
            <a:spLocks/>
          </p:cNvSpPr>
          <p:nvPr/>
        </p:nvSpPr>
        <p:spPr>
          <a:xfrm>
            <a:off x="717923" y="6536533"/>
            <a:ext cx="11227643" cy="692497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rtl="0" fontAlgn="ctr"/>
            <a:endParaRPr lang="en-US" sz="1800" dirty="0">
              <a:effectLst/>
              <a:latin typeface="Calibri" panose="020F0502020204030204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200" dirty="0"/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BF39706B-AC1D-1E8A-D521-6F6D27C1A147}"/>
              </a:ext>
            </a:extLst>
          </p:cNvPr>
          <p:cNvSpPr txBox="1">
            <a:spLocks/>
          </p:cNvSpPr>
          <p:nvPr/>
        </p:nvSpPr>
        <p:spPr>
          <a:xfrm>
            <a:off x="717922" y="1114984"/>
            <a:ext cx="5663423" cy="256224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rtl="0" fontAlgn="ctr"/>
            <a:r>
              <a:rPr lang="en-US" sz="1800" u="sng" dirty="0">
                <a:latin typeface="+mn-lt"/>
              </a:rPr>
              <a:t>GitHub Connection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8AA971-8ABC-C60F-5742-5F172FD84A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922" y="1567525"/>
            <a:ext cx="6239746" cy="4772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701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C345CF-E3FA-2CAD-8668-82188F35F8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E5D476-1FFB-7DC2-4D6A-F8D22BDB1A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922" y="340164"/>
            <a:ext cx="6470817" cy="553998"/>
          </a:xfrm>
        </p:spPr>
        <p:txBody>
          <a:bodyPr/>
          <a:lstStyle/>
          <a:p>
            <a:r>
              <a:rPr lang="en-US" u="sng" dirty="0">
                <a:solidFill>
                  <a:schemeClr val="accent3">
                    <a:lumMod val="40000"/>
                    <a:lumOff val="60000"/>
                  </a:schemeClr>
                </a:solidFill>
                <a:cs typeface="Segoe UI"/>
              </a:rPr>
              <a:t>Defender For Cloud</a:t>
            </a:r>
            <a:endParaRPr lang="en-US" u="sng" dirty="0"/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54EF552E-5DB5-2315-98C5-936EE37CA2EF}"/>
              </a:ext>
            </a:extLst>
          </p:cNvPr>
          <p:cNvSpPr txBox="1">
            <a:spLocks/>
          </p:cNvSpPr>
          <p:nvPr/>
        </p:nvSpPr>
        <p:spPr>
          <a:xfrm>
            <a:off x="717923" y="6536533"/>
            <a:ext cx="11227643" cy="692497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rtl="0" fontAlgn="ctr"/>
            <a:endParaRPr lang="en-US" sz="1800" dirty="0">
              <a:effectLst/>
              <a:latin typeface="Calibri" panose="020F0502020204030204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200" dirty="0"/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69ECF5E8-78D9-B661-E4AB-6BD57EA93365}"/>
              </a:ext>
            </a:extLst>
          </p:cNvPr>
          <p:cNvSpPr txBox="1">
            <a:spLocks/>
          </p:cNvSpPr>
          <p:nvPr/>
        </p:nvSpPr>
        <p:spPr>
          <a:xfrm>
            <a:off x="717922" y="1114984"/>
            <a:ext cx="5663423" cy="256224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rtl="0" fontAlgn="ctr"/>
            <a:r>
              <a:rPr lang="en-US" sz="1800" u="sng" dirty="0">
                <a:latin typeface="+mn-lt"/>
              </a:rPr>
              <a:t>GitHub Connection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AAEC6C-3B26-1D21-A095-8663F2154F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922" y="1592030"/>
            <a:ext cx="8749469" cy="3865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203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765750-912F-9A0D-9319-3978E9519F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5420B57-A3DD-511D-AFE9-933EDB5B65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922" y="340164"/>
            <a:ext cx="6470817" cy="553998"/>
          </a:xfrm>
        </p:spPr>
        <p:txBody>
          <a:bodyPr/>
          <a:lstStyle/>
          <a:p>
            <a:r>
              <a:rPr lang="en-US" u="sng" dirty="0">
                <a:solidFill>
                  <a:schemeClr val="accent3">
                    <a:lumMod val="40000"/>
                    <a:lumOff val="60000"/>
                  </a:schemeClr>
                </a:solidFill>
                <a:cs typeface="Segoe UI"/>
              </a:rPr>
              <a:t>Defender For Cloud</a:t>
            </a:r>
            <a:endParaRPr lang="en-US" u="sng" dirty="0"/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A2C6F5E6-1AF1-D04E-BE62-A4BA2E646388}"/>
              </a:ext>
            </a:extLst>
          </p:cNvPr>
          <p:cNvSpPr txBox="1">
            <a:spLocks/>
          </p:cNvSpPr>
          <p:nvPr/>
        </p:nvSpPr>
        <p:spPr>
          <a:xfrm>
            <a:off x="717923" y="6536533"/>
            <a:ext cx="11227643" cy="692497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rtl="0" fontAlgn="ctr"/>
            <a:endParaRPr lang="en-US" sz="1800" dirty="0">
              <a:effectLst/>
              <a:latin typeface="Calibri" panose="020F0502020204030204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200" dirty="0"/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9EF5978A-F76C-03FF-7EBA-24153758A644}"/>
              </a:ext>
            </a:extLst>
          </p:cNvPr>
          <p:cNvSpPr txBox="1">
            <a:spLocks/>
          </p:cNvSpPr>
          <p:nvPr/>
        </p:nvSpPr>
        <p:spPr>
          <a:xfrm>
            <a:off x="717922" y="1114984"/>
            <a:ext cx="5663423" cy="256224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rtl="0" fontAlgn="ctr"/>
            <a:r>
              <a:rPr lang="en-US" sz="1800" u="sng" dirty="0">
                <a:latin typeface="+mn-lt"/>
              </a:rPr>
              <a:t>Enable GHAS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5F336D-58AB-F4D3-BD8E-2968B87E17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922" y="1592030"/>
            <a:ext cx="8307583" cy="4110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901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E6EED9-411D-C948-2997-72441BA06F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57E7B6F-94A6-C2C5-91A9-CA9D8A27CE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922" y="340164"/>
            <a:ext cx="6470817" cy="553998"/>
          </a:xfrm>
        </p:spPr>
        <p:txBody>
          <a:bodyPr/>
          <a:lstStyle/>
          <a:p>
            <a:r>
              <a:rPr lang="en-US" u="sng" dirty="0">
                <a:solidFill>
                  <a:schemeClr val="accent3">
                    <a:lumMod val="40000"/>
                    <a:lumOff val="60000"/>
                  </a:schemeClr>
                </a:solidFill>
                <a:cs typeface="Segoe UI"/>
              </a:rPr>
              <a:t>Defender For Cloud</a:t>
            </a:r>
            <a:endParaRPr lang="en-US" u="sng" dirty="0"/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09E079C8-ED6E-D364-FC43-07B8AB0DCB13}"/>
              </a:ext>
            </a:extLst>
          </p:cNvPr>
          <p:cNvSpPr txBox="1">
            <a:spLocks/>
          </p:cNvSpPr>
          <p:nvPr/>
        </p:nvSpPr>
        <p:spPr>
          <a:xfrm>
            <a:off x="717923" y="6536533"/>
            <a:ext cx="11227643" cy="692497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rtl="0" fontAlgn="ctr"/>
            <a:endParaRPr lang="en-US" sz="1800" dirty="0">
              <a:effectLst/>
              <a:latin typeface="Calibri" panose="020F0502020204030204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200" dirty="0"/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FE8D06DB-4595-75B2-EF36-E0DE59130F05}"/>
              </a:ext>
            </a:extLst>
          </p:cNvPr>
          <p:cNvSpPr txBox="1">
            <a:spLocks/>
          </p:cNvSpPr>
          <p:nvPr/>
        </p:nvSpPr>
        <p:spPr>
          <a:xfrm>
            <a:off x="717922" y="1114984"/>
            <a:ext cx="5663423" cy="256224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rtl="0" fontAlgn="ctr"/>
            <a:r>
              <a:rPr lang="en-US" sz="1800" u="sng" dirty="0">
                <a:latin typeface="+mn-lt"/>
              </a:rPr>
              <a:t>Enable GHAS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8845DDB-73AB-F594-DA03-972157C8A5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922" y="1652532"/>
            <a:ext cx="8573696" cy="3648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61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84AC0F-9F7E-79D1-34F4-C915D22E6C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15203CB-BE6C-EA75-60E5-BD865BA7FB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922" y="340164"/>
            <a:ext cx="6470817" cy="553998"/>
          </a:xfrm>
        </p:spPr>
        <p:txBody>
          <a:bodyPr/>
          <a:lstStyle/>
          <a:p>
            <a:r>
              <a:rPr lang="en-US" u="sng" dirty="0">
                <a:solidFill>
                  <a:schemeClr val="accent3">
                    <a:lumMod val="40000"/>
                    <a:lumOff val="60000"/>
                  </a:schemeClr>
                </a:solidFill>
                <a:cs typeface="Segoe UI"/>
              </a:rPr>
              <a:t>Defender For Cloud</a:t>
            </a:r>
            <a:endParaRPr lang="en-US" u="sng" dirty="0"/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45D78643-68E1-E621-15F9-2EC6B65D8E26}"/>
              </a:ext>
            </a:extLst>
          </p:cNvPr>
          <p:cNvSpPr txBox="1">
            <a:spLocks/>
          </p:cNvSpPr>
          <p:nvPr/>
        </p:nvSpPr>
        <p:spPr>
          <a:xfrm>
            <a:off x="717923" y="6536533"/>
            <a:ext cx="11227643" cy="692497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rtl="0" fontAlgn="ctr"/>
            <a:endParaRPr lang="en-US" sz="1800" dirty="0">
              <a:effectLst/>
              <a:latin typeface="Calibri" panose="020F0502020204030204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200" dirty="0"/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3AAAC6BD-3DFB-F12A-EBA8-0F9DFD0B1066}"/>
              </a:ext>
            </a:extLst>
          </p:cNvPr>
          <p:cNvSpPr txBox="1">
            <a:spLocks/>
          </p:cNvSpPr>
          <p:nvPr/>
        </p:nvSpPr>
        <p:spPr>
          <a:xfrm>
            <a:off x="717922" y="1114984"/>
            <a:ext cx="5663423" cy="256224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rtl="0" fontAlgn="ctr"/>
            <a:r>
              <a:rPr lang="en-US" sz="1800" u="sng" dirty="0">
                <a:latin typeface="+mn-lt"/>
              </a:rPr>
              <a:t>Enable GHAS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E482C3-B8DE-9D49-E404-03716CEB51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922" y="1592030"/>
            <a:ext cx="10004927" cy="4618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167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DD4B09-EC5C-BC2C-5672-4972B97271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D31C233-ED6A-07A6-6AC8-D7A9E08C9C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922" y="-213834"/>
            <a:ext cx="8922189" cy="1107996"/>
          </a:xfrm>
        </p:spPr>
        <p:txBody>
          <a:bodyPr/>
          <a:lstStyle/>
          <a:p>
            <a:r>
              <a:rPr lang="en-US" u="sng" dirty="0">
                <a:solidFill>
                  <a:schemeClr val="accent3">
                    <a:lumMod val="40000"/>
                    <a:lumOff val="60000"/>
                  </a:schemeClr>
                </a:solidFill>
                <a:cs typeface="Segoe UI"/>
              </a:rPr>
              <a:t>Teams Provision Watcher Logic App</a:t>
            </a:r>
            <a:endParaRPr lang="en-US" u="sng" dirty="0"/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6AACCF14-BF83-388A-231D-4B04A589CD7F}"/>
              </a:ext>
            </a:extLst>
          </p:cNvPr>
          <p:cNvSpPr txBox="1">
            <a:spLocks/>
          </p:cNvSpPr>
          <p:nvPr/>
        </p:nvSpPr>
        <p:spPr>
          <a:xfrm>
            <a:off x="717923" y="6536533"/>
            <a:ext cx="11227643" cy="692497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rtl="0" fontAlgn="ctr"/>
            <a:endParaRPr lang="en-US" sz="1800" dirty="0">
              <a:effectLst/>
              <a:latin typeface="Calibri" panose="020F0502020204030204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200" dirty="0"/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7530F7C1-CB65-B881-003C-44ECBAE09CE2}"/>
              </a:ext>
            </a:extLst>
          </p:cNvPr>
          <p:cNvSpPr txBox="1">
            <a:spLocks/>
          </p:cNvSpPr>
          <p:nvPr/>
        </p:nvSpPr>
        <p:spPr>
          <a:xfrm>
            <a:off x="717922" y="1114984"/>
            <a:ext cx="5663423" cy="256224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rtl="0" fontAlgn="ctr"/>
            <a:r>
              <a:rPr lang="en-US" sz="1800" u="sng" dirty="0">
                <a:latin typeface="+mn-lt"/>
              </a:rPr>
              <a:t>@Mention Trigger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9B0A798-253F-4E87-2CDE-B756028DAD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922" y="1592030"/>
            <a:ext cx="4265826" cy="434606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79D58EC-E1CD-7ED2-DAE7-30028206B0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1518" y="1243096"/>
            <a:ext cx="3983213" cy="5366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686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97788A-8E29-40CB-E16A-A8BFDB899D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68A271C-6423-625A-8DA3-009F769056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922" y="-213834"/>
            <a:ext cx="8922189" cy="1107996"/>
          </a:xfrm>
        </p:spPr>
        <p:txBody>
          <a:bodyPr/>
          <a:lstStyle/>
          <a:p>
            <a:r>
              <a:rPr lang="en-US" u="sng" dirty="0">
                <a:solidFill>
                  <a:schemeClr val="accent3">
                    <a:lumMod val="40000"/>
                    <a:lumOff val="60000"/>
                  </a:schemeClr>
                </a:solidFill>
                <a:cs typeface="Segoe UI"/>
              </a:rPr>
              <a:t>Teams Provision Watcher Logic App</a:t>
            </a:r>
            <a:endParaRPr lang="en-US" u="sng" dirty="0"/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CD646E4A-9191-9129-2E3F-E8ECD73EC848}"/>
              </a:ext>
            </a:extLst>
          </p:cNvPr>
          <p:cNvSpPr txBox="1">
            <a:spLocks/>
          </p:cNvSpPr>
          <p:nvPr/>
        </p:nvSpPr>
        <p:spPr>
          <a:xfrm>
            <a:off x="717923" y="6536533"/>
            <a:ext cx="11227643" cy="692497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rtl="0" fontAlgn="ctr"/>
            <a:endParaRPr lang="en-US" sz="1800" dirty="0">
              <a:effectLst/>
              <a:latin typeface="Calibri" panose="020F0502020204030204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200" dirty="0"/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7C53028C-73CA-1053-7FE5-9ED0F71585CC}"/>
              </a:ext>
            </a:extLst>
          </p:cNvPr>
          <p:cNvSpPr txBox="1">
            <a:spLocks/>
          </p:cNvSpPr>
          <p:nvPr/>
        </p:nvSpPr>
        <p:spPr>
          <a:xfrm>
            <a:off x="717922" y="1114984"/>
            <a:ext cx="5663423" cy="256224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rtl="0" fontAlgn="ctr"/>
            <a:r>
              <a:rPr lang="en-US" sz="1800" u="sng" dirty="0">
                <a:latin typeface="+mn-lt"/>
              </a:rPr>
              <a:t>RBAC for Cosmos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AF482A-40B3-FEBB-870D-9F7CBA65F8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922" y="1592030"/>
            <a:ext cx="7081627" cy="26955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1D9A8C0-3136-A978-7045-2AD17CDE94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922" y="4508389"/>
            <a:ext cx="10324289" cy="1926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942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CB844E-E281-C3BA-B507-4A563CF5F6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7182ED4-684F-710B-F55E-3EAC43B61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922" y="-213834"/>
            <a:ext cx="8922189" cy="1107996"/>
          </a:xfrm>
        </p:spPr>
        <p:txBody>
          <a:bodyPr/>
          <a:lstStyle/>
          <a:p>
            <a:r>
              <a:rPr lang="en-US" u="sng" dirty="0">
                <a:solidFill>
                  <a:schemeClr val="accent3">
                    <a:lumMod val="40000"/>
                    <a:lumOff val="60000"/>
                  </a:schemeClr>
                </a:solidFill>
                <a:cs typeface="Segoe UI"/>
              </a:rPr>
              <a:t>Teams Provision Watcher Logic App</a:t>
            </a:r>
            <a:endParaRPr lang="en-US" u="sng" dirty="0"/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E17D0731-0F8E-A878-44C1-485937A47F34}"/>
              </a:ext>
            </a:extLst>
          </p:cNvPr>
          <p:cNvSpPr txBox="1">
            <a:spLocks/>
          </p:cNvSpPr>
          <p:nvPr/>
        </p:nvSpPr>
        <p:spPr>
          <a:xfrm>
            <a:off x="717923" y="6536533"/>
            <a:ext cx="11227643" cy="692497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rtl="0" fontAlgn="ctr"/>
            <a:endParaRPr lang="en-US" sz="1800" dirty="0">
              <a:effectLst/>
              <a:latin typeface="Calibri" panose="020F0502020204030204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200" dirty="0"/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72B87E17-5639-8C7E-DD5C-08F9161733E7}"/>
              </a:ext>
            </a:extLst>
          </p:cNvPr>
          <p:cNvSpPr txBox="1">
            <a:spLocks/>
          </p:cNvSpPr>
          <p:nvPr/>
        </p:nvSpPr>
        <p:spPr>
          <a:xfrm>
            <a:off x="717922" y="1144167"/>
            <a:ext cx="5663423" cy="256224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rtl="0" fontAlgn="ctr"/>
            <a:r>
              <a:rPr lang="en-US" sz="1800" u="sng" dirty="0">
                <a:latin typeface="+mn-lt"/>
              </a:rPr>
              <a:t>Flow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2CD4902-76D4-A770-5FF5-5703179741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922" y="1650396"/>
            <a:ext cx="7155193" cy="4697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735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2540C5-DAAA-F4A2-410C-F1503095C4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285C5EB5-909D-75D6-9DC6-38A081377F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7209" y="0"/>
            <a:ext cx="52975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175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6B8963-914D-B723-4588-BECAC8F15F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DA83DD7-FE78-095F-539F-1DC5498AF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922" y="-213834"/>
            <a:ext cx="8922189" cy="1107996"/>
          </a:xfrm>
        </p:spPr>
        <p:txBody>
          <a:bodyPr/>
          <a:lstStyle/>
          <a:p>
            <a:r>
              <a:rPr lang="en-US" u="sng" dirty="0">
                <a:solidFill>
                  <a:schemeClr val="accent3">
                    <a:lumMod val="40000"/>
                    <a:lumOff val="60000"/>
                  </a:schemeClr>
                </a:solidFill>
                <a:cs typeface="Segoe UI"/>
              </a:rPr>
              <a:t>Teams Provision Watcher Logic App</a:t>
            </a:r>
            <a:endParaRPr lang="en-US" u="sng" dirty="0"/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AE1B60A2-105D-BA82-989B-0F44F4D8D64D}"/>
              </a:ext>
            </a:extLst>
          </p:cNvPr>
          <p:cNvSpPr txBox="1">
            <a:spLocks/>
          </p:cNvSpPr>
          <p:nvPr/>
        </p:nvSpPr>
        <p:spPr>
          <a:xfrm>
            <a:off x="717923" y="6536533"/>
            <a:ext cx="11227643" cy="692497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rtl="0" fontAlgn="ctr"/>
            <a:endParaRPr lang="en-US" sz="1800" dirty="0">
              <a:effectLst/>
              <a:latin typeface="Calibri" panose="020F0502020204030204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200" dirty="0"/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CA4C6967-B181-3BBF-3052-EC66C3965F52}"/>
              </a:ext>
            </a:extLst>
          </p:cNvPr>
          <p:cNvSpPr txBox="1">
            <a:spLocks/>
          </p:cNvSpPr>
          <p:nvPr/>
        </p:nvSpPr>
        <p:spPr>
          <a:xfrm>
            <a:off x="717922" y="1144167"/>
            <a:ext cx="5663423" cy="256224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rtl="0" fontAlgn="ctr"/>
            <a:r>
              <a:rPr lang="en-US" sz="1800" u="sng" dirty="0">
                <a:latin typeface="+mn-lt"/>
              </a:rPr>
              <a:t>Flow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DB23AF-C88D-6362-C417-CBA668D858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922" y="1536970"/>
            <a:ext cx="5921719" cy="5077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607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DEEDA5-2B29-F7F4-77FC-2FA34B4267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983F732-961D-369F-61FC-73ECB0E9D1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922" y="-213834"/>
            <a:ext cx="8922189" cy="1107996"/>
          </a:xfrm>
        </p:spPr>
        <p:txBody>
          <a:bodyPr/>
          <a:lstStyle/>
          <a:p>
            <a:r>
              <a:rPr lang="en-US" u="sng" dirty="0">
                <a:solidFill>
                  <a:schemeClr val="accent3">
                    <a:lumMod val="40000"/>
                    <a:lumOff val="60000"/>
                  </a:schemeClr>
                </a:solidFill>
                <a:cs typeface="Segoe UI"/>
              </a:rPr>
              <a:t>Teams Provision Watcher Logic App</a:t>
            </a:r>
            <a:endParaRPr lang="en-US" u="sng" dirty="0"/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34BA360C-B256-708B-9D27-0AE552C26BE9}"/>
              </a:ext>
            </a:extLst>
          </p:cNvPr>
          <p:cNvSpPr txBox="1">
            <a:spLocks/>
          </p:cNvSpPr>
          <p:nvPr/>
        </p:nvSpPr>
        <p:spPr>
          <a:xfrm>
            <a:off x="717923" y="6536533"/>
            <a:ext cx="11227643" cy="692497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rtl="0" fontAlgn="ctr"/>
            <a:endParaRPr lang="en-US" sz="1800" dirty="0">
              <a:effectLst/>
              <a:latin typeface="Calibri" panose="020F0502020204030204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200" dirty="0"/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24296342-B5DE-4571-C76E-7DF1EB385FC5}"/>
              </a:ext>
            </a:extLst>
          </p:cNvPr>
          <p:cNvSpPr txBox="1">
            <a:spLocks/>
          </p:cNvSpPr>
          <p:nvPr/>
        </p:nvSpPr>
        <p:spPr>
          <a:xfrm>
            <a:off x="717922" y="1144167"/>
            <a:ext cx="5663423" cy="256224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rtl="0" fontAlgn="ctr"/>
            <a:r>
              <a:rPr lang="en-US" sz="1800" u="sng" dirty="0">
                <a:latin typeface="+mn-lt"/>
              </a:rPr>
              <a:t>Flow – GH provision call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7B6AE59-A9DF-39C9-2D4A-D6FF64E55C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922" y="1516638"/>
            <a:ext cx="3663643" cy="5019895"/>
          </a:xfrm>
          <a:prstGeom prst="rect">
            <a:avLst/>
          </a:prstGeom>
        </p:spPr>
      </p:pic>
      <p:sp>
        <p:nvSpPr>
          <p:cNvPr id="17" name="Title 2">
            <a:extLst>
              <a:ext uri="{FF2B5EF4-FFF2-40B4-BE49-F238E27FC236}">
                <a16:creationId xmlns:a16="http://schemas.microsoft.com/office/drawing/2014/main" id="{5EF561B1-F552-FA20-939B-BD40E953CBF4}"/>
              </a:ext>
            </a:extLst>
          </p:cNvPr>
          <p:cNvSpPr txBox="1">
            <a:spLocks/>
          </p:cNvSpPr>
          <p:nvPr/>
        </p:nvSpPr>
        <p:spPr>
          <a:xfrm>
            <a:off x="4644654" y="3300888"/>
            <a:ext cx="2699729" cy="256224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rtl="0" fontAlgn="ctr"/>
            <a:r>
              <a:rPr lang="en-US" sz="1800" dirty="0">
                <a:latin typeface="+mn-lt"/>
              </a:rPr>
              <a:t>Store GH classic token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07B93E9-DC50-461B-9691-18812C99889F}"/>
              </a:ext>
            </a:extLst>
          </p:cNvPr>
          <p:cNvSpPr txBox="1"/>
          <p:nvPr/>
        </p:nvSpPr>
        <p:spPr>
          <a:xfrm>
            <a:off x="5994517" y="4161673"/>
            <a:ext cx="551315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/>
            <a:r>
              <a:rPr lang="en-US" sz="1600" dirty="0">
                <a:effectLst/>
                <a:latin typeface="Calibri" panose="020F0502020204030204" pitchFamily="34" charset="0"/>
              </a:rPr>
              <a:t>{</a:t>
            </a:r>
          </a:p>
          <a:p>
            <a:pPr marL="685800" marR="0"/>
            <a:r>
              <a:rPr lang="en-US" sz="1600" dirty="0">
                <a:effectLst/>
                <a:latin typeface="Calibri" panose="020F0502020204030204" pitchFamily="34" charset="0"/>
              </a:rPr>
              <a:t> "ref": "main",</a:t>
            </a:r>
          </a:p>
          <a:p>
            <a:pPr marL="685800" marR="0"/>
            <a:r>
              <a:rPr lang="en-US" sz="1600" dirty="0">
                <a:effectLst/>
                <a:latin typeface="Calibri" panose="020F0502020204030204" pitchFamily="34" charset="0"/>
              </a:rPr>
              <a:t> "inputs": {</a:t>
            </a:r>
          </a:p>
          <a:p>
            <a:pPr marL="1028700" marR="0"/>
            <a:r>
              <a:rPr lang="en-US" sz="1600" dirty="0">
                <a:effectLst/>
                <a:latin typeface="Calibri" panose="020F0502020204030204" pitchFamily="34" charset="0"/>
              </a:rPr>
              <a:t> "</a:t>
            </a:r>
            <a:r>
              <a:rPr lang="en-US" sz="1600" dirty="0" err="1">
                <a:effectLst/>
                <a:latin typeface="Calibri" panose="020F0502020204030204" pitchFamily="34" charset="0"/>
              </a:rPr>
              <a:t>deployment_name</a:t>
            </a:r>
            <a:r>
              <a:rPr lang="en-US" sz="1600" dirty="0">
                <a:effectLst/>
                <a:latin typeface="Calibri" panose="020F0502020204030204" pitchFamily="34" charset="0"/>
              </a:rPr>
              <a:t>": "",</a:t>
            </a:r>
          </a:p>
          <a:p>
            <a:pPr marL="1028700" marR="0"/>
            <a:r>
              <a:rPr lang="en-US" sz="1600" dirty="0">
                <a:effectLst/>
                <a:latin typeface="Calibri" panose="020F0502020204030204" pitchFamily="34" charset="0"/>
              </a:rPr>
              <a:t> "user": "",</a:t>
            </a:r>
          </a:p>
          <a:p>
            <a:pPr marL="1028700" marR="0"/>
            <a:r>
              <a:rPr lang="en-US" sz="1600" dirty="0">
                <a:effectLst/>
                <a:latin typeface="Calibri" panose="020F0502020204030204" pitchFamily="34" charset="0"/>
              </a:rPr>
              <a:t> "</a:t>
            </a:r>
            <a:r>
              <a:rPr lang="en-US" sz="1600" dirty="0" err="1">
                <a:effectLst/>
                <a:latin typeface="Calibri" panose="020F0502020204030204" pitchFamily="34" charset="0"/>
              </a:rPr>
              <a:t>user_id</a:t>
            </a:r>
            <a:r>
              <a:rPr lang="en-US" sz="1600" dirty="0">
                <a:effectLst/>
                <a:latin typeface="Calibri" panose="020F0502020204030204" pitchFamily="34" charset="0"/>
              </a:rPr>
              <a:t>": "",</a:t>
            </a:r>
          </a:p>
          <a:p>
            <a:pPr marL="1028700" marR="0"/>
            <a:r>
              <a:rPr lang="en-US" sz="1600" dirty="0">
                <a:effectLst/>
                <a:latin typeface="Calibri" panose="020F0502020204030204" pitchFamily="34" charset="0"/>
              </a:rPr>
              <a:t> "</a:t>
            </a:r>
            <a:r>
              <a:rPr lang="en-US" sz="1600" dirty="0" err="1">
                <a:effectLst/>
                <a:latin typeface="Calibri" panose="020F0502020204030204" pitchFamily="34" charset="0"/>
              </a:rPr>
              <a:t>message_id</a:t>
            </a:r>
            <a:r>
              <a:rPr lang="en-US" sz="1600" dirty="0">
                <a:effectLst/>
                <a:latin typeface="Calibri" panose="020F0502020204030204" pitchFamily="34" charset="0"/>
              </a:rPr>
              <a:t>": "",</a:t>
            </a:r>
          </a:p>
          <a:p>
            <a:pPr marL="1028700" marR="0"/>
            <a:r>
              <a:rPr lang="en-US" sz="1600" dirty="0">
                <a:effectLst/>
                <a:latin typeface="Calibri" panose="020F0502020204030204" pitchFamily="34" charset="0"/>
              </a:rPr>
              <a:t> "msg": ""</a:t>
            </a:r>
          </a:p>
          <a:p>
            <a:pPr marL="685800" marR="0"/>
            <a:r>
              <a:rPr lang="en-US" sz="1600" dirty="0">
                <a:effectLst/>
                <a:latin typeface="Calibri" panose="020F0502020204030204" pitchFamily="34" charset="0"/>
              </a:rPr>
              <a:t> }</a:t>
            </a:r>
          </a:p>
          <a:p>
            <a:pPr marL="342900" marR="0"/>
            <a:r>
              <a:rPr lang="en-US" sz="1600" dirty="0">
                <a:effectLst/>
                <a:latin typeface="Calibri" panose="020F0502020204030204" pitchFamily="34" charset="0"/>
              </a:rPr>
              <a:t>}</a:t>
            </a:r>
          </a:p>
        </p:txBody>
      </p:sp>
      <p:sp>
        <p:nvSpPr>
          <p:cNvPr id="20" name="Title 2">
            <a:extLst>
              <a:ext uri="{FF2B5EF4-FFF2-40B4-BE49-F238E27FC236}">
                <a16:creationId xmlns:a16="http://schemas.microsoft.com/office/drawing/2014/main" id="{2AE3548D-E2F6-449B-B261-64699907B558}"/>
              </a:ext>
            </a:extLst>
          </p:cNvPr>
          <p:cNvSpPr txBox="1">
            <a:spLocks/>
          </p:cNvSpPr>
          <p:nvPr/>
        </p:nvSpPr>
        <p:spPr>
          <a:xfrm>
            <a:off x="4644653" y="4161673"/>
            <a:ext cx="2699729" cy="256224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rtl="0" fontAlgn="ctr"/>
            <a:r>
              <a:rPr lang="en-US" sz="1800" dirty="0">
                <a:latin typeface="+mn-lt"/>
              </a:rPr>
              <a:t>API payload</a:t>
            </a:r>
          </a:p>
        </p:txBody>
      </p:sp>
    </p:spTree>
    <p:extLst>
      <p:ext uri="{BB962C8B-B14F-4D97-AF65-F5344CB8AC3E}">
        <p14:creationId xmlns:p14="http://schemas.microsoft.com/office/powerpoint/2010/main" val="3940104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BFFC36-1C21-83BC-36EA-C8368499AA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FA09F89-5AC1-BD32-D036-908120185B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922" y="-213834"/>
            <a:ext cx="8922189" cy="1107996"/>
          </a:xfrm>
        </p:spPr>
        <p:txBody>
          <a:bodyPr/>
          <a:lstStyle/>
          <a:p>
            <a:r>
              <a:rPr lang="en-US" u="sng" dirty="0">
                <a:solidFill>
                  <a:schemeClr val="accent3">
                    <a:lumMod val="40000"/>
                    <a:lumOff val="60000"/>
                  </a:schemeClr>
                </a:solidFill>
                <a:cs typeface="Segoe UI"/>
              </a:rPr>
              <a:t>Teams Provision Watcher Logic App</a:t>
            </a:r>
            <a:endParaRPr lang="en-US" u="sng" dirty="0"/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A9224613-030F-0602-6BEC-AE22FFC4BE34}"/>
              </a:ext>
            </a:extLst>
          </p:cNvPr>
          <p:cNvSpPr txBox="1">
            <a:spLocks/>
          </p:cNvSpPr>
          <p:nvPr/>
        </p:nvSpPr>
        <p:spPr>
          <a:xfrm>
            <a:off x="717923" y="6536533"/>
            <a:ext cx="11227643" cy="692497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rtl="0" fontAlgn="ctr"/>
            <a:endParaRPr lang="en-US" sz="1800" dirty="0">
              <a:effectLst/>
              <a:latin typeface="Calibri" panose="020F0502020204030204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200" dirty="0"/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E1AE29F9-F61B-8DE6-E74A-F915AA55D686}"/>
              </a:ext>
            </a:extLst>
          </p:cNvPr>
          <p:cNvSpPr txBox="1">
            <a:spLocks/>
          </p:cNvSpPr>
          <p:nvPr/>
        </p:nvSpPr>
        <p:spPr>
          <a:xfrm>
            <a:off x="717922" y="1144167"/>
            <a:ext cx="5663423" cy="256224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rtl="0" fontAlgn="ctr"/>
            <a:r>
              <a:rPr lang="en-US" sz="1800" u="sng" dirty="0">
                <a:latin typeface="+mn-lt"/>
              </a:rPr>
              <a:t>Flow – Insert tracking payload</a:t>
            </a:r>
          </a:p>
        </p:txBody>
      </p:sp>
      <p:sp>
        <p:nvSpPr>
          <p:cNvPr id="20" name="Title 2">
            <a:extLst>
              <a:ext uri="{FF2B5EF4-FFF2-40B4-BE49-F238E27FC236}">
                <a16:creationId xmlns:a16="http://schemas.microsoft.com/office/drawing/2014/main" id="{9D0BF536-EC2A-BA48-7B86-F7160ABD9218}"/>
              </a:ext>
            </a:extLst>
          </p:cNvPr>
          <p:cNvSpPr txBox="1">
            <a:spLocks/>
          </p:cNvSpPr>
          <p:nvPr/>
        </p:nvSpPr>
        <p:spPr>
          <a:xfrm>
            <a:off x="4644653" y="4161673"/>
            <a:ext cx="2699729" cy="256224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rtl="0" fontAlgn="ctr"/>
            <a:r>
              <a:rPr lang="en-US" sz="1800" dirty="0">
                <a:latin typeface="+mn-lt"/>
              </a:rPr>
              <a:t>API payload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C2AD7D-AB87-4F32-0F70-A81DAB66E4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922" y="1650396"/>
            <a:ext cx="5934903" cy="432495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435E291-7EC3-901A-BD16-E2C3481B10C9}"/>
              </a:ext>
            </a:extLst>
          </p:cNvPr>
          <p:cNvSpPr txBox="1"/>
          <p:nvPr/>
        </p:nvSpPr>
        <p:spPr>
          <a:xfrm>
            <a:off x="6174634" y="3722889"/>
            <a:ext cx="5839027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85800" marR="0"/>
            <a:r>
              <a:rPr lang="en-US" sz="1200" dirty="0">
                <a:effectLst/>
                <a:latin typeface="Consolas" panose="020B0609020204030204" pitchFamily="49" charset="0"/>
              </a:rPr>
              <a:t>{</a:t>
            </a:r>
          </a:p>
          <a:p>
            <a:pPr marL="685800" marR="0"/>
            <a:r>
              <a:rPr lang="en-US" sz="1200" dirty="0">
                <a:effectLst/>
                <a:latin typeface="Consolas" panose="020B0609020204030204" pitchFamily="49" charset="0"/>
              </a:rPr>
              <a:t>    "status": "provisioned",</a:t>
            </a:r>
          </a:p>
          <a:p>
            <a:pPr marL="685800" marR="0"/>
            <a:r>
              <a:rPr lang="en-US" sz="1200" dirty="0">
                <a:effectLst/>
                <a:latin typeface="Consolas" panose="020B0609020204030204" pitchFamily="49" charset="0"/>
              </a:rPr>
              <a:t>    "id": "1728965331102",</a:t>
            </a:r>
          </a:p>
          <a:p>
            <a:pPr marL="685800" marR="0"/>
            <a:r>
              <a:rPr lang="en-US" sz="1200" dirty="0">
                <a:effectLst/>
                <a:latin typeface="Consolas" panose="020B0609020204030204" pitchFamily="49" charset="0"/>
              </a:rPr>
              <a:t>    "user": “Jon Doe",</a:t>
            </a:r>
          </a:p>
          <a:p>
            <a:pPr marL="685800" marR="0"/>
            <a:r>
              <a:rPr lang="en-US" sz="1200" dirty="0">
                <a:effectLst/>
                <a:latin typeface="Consolas" panose="020B0609020204030204" pitchFamily="49" charset="0"/>
              </a:rPr>
              <a:t>    "</a:t>
            </a:r>
            <a:r>
              <a:rPr lang="en-US" sz="1200" dirty="0" err="1">
                <a:effectLst/>
                <a:latin typeface="Consolas" panose="020B0609020204030204" pitchFamily="49" charset="0"/>
              </a:rPr>
              <a:t>userId</a:t>
            </a:r>
            <a:r>
              <a:rPr lang="en-US" sz="1200" dirty="0">
                <a:effectLst/>
                <a:latin typeface="Consolas" panose="020B0609020204030204" pitchFamily="49" charset="0"/>
              </a:rPr>
              <a:t>": "f41d53ef-011e-*****************",</a:t>
            </a:r>
          </a:p>
          <a:p>
            <a:pPr marL="685800" marR="0"/>
            <a:r>
              <a:rPr lang="en-US" sz="1200" dirty="0">
                <a:effectLst/>
                <a:latin typeface="Consolas" panose="020B0609020204030204" pitchFamily="49" charset="0"/>
              </a:rPr>
              <a:t>    "</a:t>
            </a:r>
            <a:r>
              <a:rPr lang="en-US" sz="1200" dirty="0" err="1">
                <a:effectLst/>
                <a:latin typeface="Consolas" panose="020B0609020204030204" pitchFamily="49" charset="0"/>
              </a:rPr>
              <a:t>messageId</a:t>
            </a:r>
            <a:r>
              <a:rPr lang="en-US" sz="1200" dirty="0">
                <a:effectLst/>
                <a:latin typeface="Consolas" panose="020B0609020204030204" pitchFamily="49" charset="0"/>
              </a:rPr>
              <a:t>": "1728965331102",</a:t>
            </a:r>
          </a:p>
          <a:p>
            <a:pPr marL="685800" marR="0"/>
            <a:r>
              <a:rPr lang="en-US" sz="1200" dirty="0">
                <a:effectLst/>
                <a:latin typeface="Consolas" panose="020B0609020204030204" pitchFamily="49" charset="0"/>
              </a:rPr>
              <a:t>    "msg": "output msg",</a:t>
            </a:r>
          </a:p>
          <a:p>
            <a:pPr marL="685800" marR="0"/>
            <a:r>
              <a:rPr lang="en-US" sz="1200" dirty="0">
                <a:effectLst/>
                <a:latin typeface="Consolas" panose="020B0609020204030204" pitchFamily="49" charset="0"/>
              </a:rPr>
              <a:t>    "timestamp": "2024-10-15T04:11:15.5636782Z"</a:t>
            </a:r>
          </a:p>
          <a:p>
            <a:pPr marL="685800" marR="0"/>
            <a:r>
              <a:rPr lang="en-US" sz="1200" dirty="0"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983112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34503F-0AF7-EE0A-C64F-F82222D2D0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198CA66-B7BA-C88A-E4F0-95EEBC47CE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922" y="-213834"/>
            <a:ext cx="8922189" cy="1107996"/>
          </a:xfrm>
        </p:spPr>
        <p:txBody>
          <a:bodyPr/>
          <a:lstStyle/>
          <a:p>
            <a:r>
              <a:rPr lang="en-US" u="sng" dirty="0">
                <a:solidFill>
                  <a:schemeClr val="accent3">
                    <a:lumMod val="40000"/>
                    <a:lumOff val="60000"/>
                  </a:schemeClr>
                </a:solidFill>
                <a:cs typeface="Segoe UI"/>
              </a:rPr>
              <a:t>Teams Provision Watcher Logic App</a:t>
            </a:r>
            <a:endParaRPr lang="en-US" u="sng" dirty="0"/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8AA0FFC4-CA12-EA9B-937D-15A0D324A4A1}"/>
              </a:ext>
            </a:extLst>
          </p:cNvPr>
          <p:cNvSpPr txBox="1">
            <a:spLocks/>
          </p:cNvSpPr>
          <p:nvPr/>
        </p:nvSpPr>
        <p:spPr>
          <a:xfrm>
            <a:off x="717923" y="6536533"/>
            <a:ext cx="11227643" cy="692497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rtl="0" fontAlgn="ctr"/>
            <a:endParaRPr lang="en-US" sz="1800" dirty="0">
              <a:effectLst/>
              <a:latin typeface="Calibri" panose="020F0502020204030204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200" dirty="0"/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2506F95C-7032-71AF-6B28-13C89070B39F}"/>
              </a:ext>
            </a:extLst>
          </p:cNvPr>
          <p:cNvSpPr txBox="1">
            <a:spLocks/>
          </p:cNvSpPr>
          <p:nvPr/>
        </p:nvSpPr>
        <p:spPr>
          <a:xfrm>
            <a:off x="717922" y="1144167"/>
            <a:ext cx="5663423" cy="256224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rtl="0" fontAlgn="ctr"/>
            <a:r>
              <a:rPr lang="en-US" sz="1800" u="sng" dirty="0">
                <a:latin typeface="+mn-lt"/>
              </a:rPr>
              <a:t>Flow – @ reply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09DD95-9AE3-A5F3-6F53-0CD02DB9DA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922" y="1521955"/>
            <a:ext cx="3381699" cy="4893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682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09FD3F-40DE-5077-F463-06EA82495E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A6F6D8A-6ADA-DD90-0BAB-4F2631D85F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922" y="340164"/>
            <a:ext cx="8922189" cy="553998"/>
          </a:xfrm>
        </p:spPr>
        <p:txBody>
          <a:bodyPr/>
          <a:lstStyle/>
          <a:p>
            <a:r>
              <a:rPr lang="en-US" u="sng" dirty="0">
                <a:solidFill>
                  <a:schemeClr val="accent3">
                    <a:lumMod val="40000"/>
                    <a:lumOff val="60000"/>
                  </a:schemeClr>
                </a:solidFill>
                <a:cs typeface="Segoe UI"/>
              </a:rPr>
              <a:t>Teams Provision Responder Logic App</a:t>
            </a:r>
            <a:endParaRPr lang="en-US" u="sng" dirty="0"/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440F79DB-A78F-1338-94B0-69B11116B7E1}"/>
              </a:ext>
            </a:extLst>
          </p:cNvPr>
          <p:cNvSpPr txBox="1">
            <a:spLocks/>
          </p:cNvSpPr>
          <p:nvPr/>
        </p:nvSpPr>
        <p:spPr>
          <a:xfrm>
            <a:off x="717923" y="6536533"/>
            <a:ext cx="11227643" cy="692497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rtl="0" fontAlgn="ctr"/>
            <a:endParaRPr lang="en-US" sz="1800" dirty="0">
              <a:effectLst/>
              <a:latin typeface="Calibri" panose="020F0502020204030204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200" dirty="0"/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0DCB6515-037A-6D8D-6465-4182ACFBBE0A}"/>
              </a:ext>
            </a:extLst>
          </p:cNvPr>
          <p:cNvSpPr txBox="1">
            <a:spLocks/>
          </p:cNvSpPr>
          <p:nvPr/>
        </p:nvSpPr>
        <p:spPr>
          <a:xfrm>
            <a:off x="717922" y="1144167"/>
            <a:ext cx="5663423" cy="256224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rtl="0" fontAlgn="ctr"/>
            <a:r>
              <a:rPr lang="en-US" sz="1800" u="sng" dirty="0">
                <a:latin typeface="+mn-lt"/>
              </a:rPr>
              <a:t>HTTP Trigger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87E160-C5AB-0EDC-1AFF-E7BC96CE67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922" y="1650396"/>
            <a:ext cx="4077389" cy="328756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EDA772B-3170-A545-A334-97CA657289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75032" y="1400391"/>
            <a:ext cx="1765989" cy="4937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340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800C58-D70B-CC69-824C-D2F369BE60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F369EC5-D850-AD61-0FFD-A80BAF8F9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922" y="340164"/>
            <a:ext cx="8922189" cy="553998"/>
          </a:xfrm>
        </p:spPr>
        <p:txBody>
          <a:bodyPr/>
          <a:lstStyle/>
          <a:p>
            <a:r>
              <a:rPr lang="en-US" u="sng" dirty="0">
                <a:solidFill>
                  <a:schemeClr val="accent3">
                    <a:lumMod val="40000"/>
                    <a:lumOff val="60000"/>
                  </a:schemeClr>
                </a:solidFill>
                <a:cs typeface="Segoe UI"/>
              </a:rPr>
              <a:t>Teams Provision Responder Logic App</a:t>
            </a:r>
            <a:endParaRPr lang="en-US" u="sng" dirty="0"/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6E7204B6-3B23-755E-54EA-60CECA6562FB}"/>
              </a:ext>
            </a:extLst>
          </p:cNvPr>
          <p:cNvSpPr txBox="1">
            <a:spLocks/>
          </p:cNvSpPr>
          <p:nvPr/>
        </p:nvSpPr>
        <p:spPr>
          <a:xfrm>
            <a:off x="717923" y="6536533"/>
            <a:ext cx="11227643" cy="692497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rtl="0" fontAlgn="ctr"/>
            <a:endParaRPr lang="en-US" sz="1800" dirty="0">
              <a:effectLst/>
              <a:latin typeface="Calibri" panose="020F0502020204030204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200" dirty="0"/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002BEE77-5454-FAFF-517D-FEED5ADDAEA9}"/>
              </a:ext>
            </a:extLst>
          </p:cNvPr>
          <p:cNvSpPr txBox="1">
            <a:spLocks/>
          </p:cNvSpPr>
          <p:nvPr/>
        </p:nvSpPr>
        <p:spPr>
          <a:xfrm>
            <a:off x="717922" y="1144167"/>
            <a:ext cx="5663423" cy="256224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rtl="0" fontAlgn="ctr"/>
            <a:r>
              <a:rPr lang="en-US" sz="1800" u="sng" dirty="0">
                <a:latin typeface="+mn-lt"/>
              </a:rPr>
              <a:t>RBAC process as previous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55E842-1572-7109-14BA-790393570D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922" y="1662748"/>
            <a:ext cx="9555804" cy="1298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371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ED97DF-EC3A-9C57-1E01-A728E00D5C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BF838C-BF0C-5675-CC68-7F0A684575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922" y="340164"/>
            <a:ext cx="8922189" cy="553998"/>
          </a:xfrm>
        </p:spPr>
        <p:txBody>
          <a:bodyPr/>
          <a:lstStyle/>
          <a:p>
            <a:r>
              <a:rPr lang="en-US" u="sng" dirty="0">
                <a:solidFill>
                  <a:schemeClr val="accent3">
                    <a:lumMod val="40000"/>
                    <a:lumOff val="60000"/>
                  </a:schemeClr>
                </a:solidFill>
                <a:cs typeface="Segoe UI"/>
              </a:rPr>
              <a:t>Teams Provision Responder Logic App</a:t>
            </a:r>
            <a:endParaRPr lang="en-US" u="sng" dirty="0"/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A0F51BF2-B441-403D-3E65-ABF8AD91EA7E}"/>
              </a:ext>
            </a:extLst>
          </p:cNvPr>
          <p:cNvSpPr txBox="1">
            <a:spLocks/>
          </p:cNvSpPr>
          <p:nvPr/>
        </p:nvSpPr>
        <p:spPr>
          <a:xfrm>
            <a:off x="717923" y="6536533"/>
            <a:ext cx="11227643" cy="692497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rtl="0" fontAlgn="ctr"/>
            <a:endParaRPr lang="en-US" sz="1800" dirty="0">
              <a:effectLst/>
              <a:latin typeface="Calibri" panose="020F0502020204030204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79F375-E3FE-70C2-0106-C70234D924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922" y="1556002"/>
            <a:ext cx="3134556" cy="482491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E42CD2E-ADF0-A425-2CFA-AA20E8B9662E}"/>
              </a:ext>
            </a:extLst>
          </p:cNvPr>
          <p:cNvSpPr txBox="1"/>
          <p:nvPr/>
        </p:nvSpPr>
        <p:spPr>
          <a:xfrm>
            <a:off x="4438245" y="1934120"/>
            <a:ext cx="6814224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/>
            <a:r>
              <a:rPr lang="en-US" sz="1800" dirty="0">
                <a:effectLst/>
                <a:latin typeface="Consolas" panose="020B0609020204030204" pitchFamily="49" charset="0"/>
              </a:rPr>
              <a:t>{</a:t>
            </a:r>
          </a:p>
          <a:p>
            <a:pPr marL="685800" marR="0"/>
            <a:r>
              <a:rPr lang="en-US" sz="1800" dirty="0">
                <a:effectLst/>
                <a:latin typeface="Consolas" panose="020B0609020204030204" pitchFamily="49" charset="0"/>
              </a:rPr>
              <a:t>"</a:t>
            </a:r>
            <a:r>
              <a:rPr lang="en-US" sz="1800" dirty="0" err="1">
                <a:effectLst/>
                <a:latin typeface="Consolas" panose="020B0609020204030204" pitchFamily="49" charset="0"/>
              </a:rPr>
              <a:t>status":"provisioned</a:t>
            </a:r>
            <a:r>
              <a:rPr lang="en-US" sz="1800" dirty="0">
                <a:effectLst/>
                <a:latin typeface="Consolas" panose="020B0609020204030204" pitchFamily="49" charset="0"/>
              </a:rPr>
              <a:t>", </a:t>
            </a:r>
          </a:p>
          <a:p>
            <a:pPr marL="685800" marR="0"/>
            <a:r>
              <a:rPr lang="en-US" sz="1800" dirty="0">
                <a:effectLst/>
                <a:latin typeface="Consolas" panose="020B0609020204030204" pitchFamily="49" charset="0"/>
              </a:rPr>
              <a:t>"id":"${{ </a:t>
            </a:r>
            <a:r>
              <a:rPr lang="en-US" sz="1800" dirty="0" err="1">
                <a:effectLst/>
                <a:latin typeface="Consolas" panose="020B0609020204030204" pitchFamily="49" charset="0"/>
              </a:rPr>
              <a:t>inputs.deployment_name</a:t>
            </a:r>
            <a:r>
              <a:rPr lang="en-US" sz="1800" dirty="0">
                <a:effectLst/>
                <a:latin typeface="Consolas" panose="020B0609020204030204" pitchFamily="49" charset="0"/>
              </a:rPr>
              <a:t> }}", </a:t>
            </a:r>
          </a:p>
          <a:p>
            <a:pPr marL="685800" marR="0"/>
            <a:r>
              <a:rPr lang="en-US" sz="1800" dirty="0">
                <a:effectLst/>
                <a:latin typeface="Consolas" panose="020B0609020204030204" pitchFamily="49" charset="0"/>
              </a:rPr>
              <a:t>"</a:t>
            </a:r>
            <a:r>
              <a:rPr lang="en-US" sz="1800" dirty="0" err="1">
                <a:effectLst/>
                <a:latin typeface="Consolas" panose="020B0609020204030204" pitchFamily="49" charset="0"/>
              </a:rPr>
              <a:t>resourceGroup</a:t>
            </a:r>
            <a:r>
              <a:rPr lang="en-US" sz="1800" dirty="0">
                <a:effectLst/>
                <a:latin typeface="Consolas" panose="020B0609020204030204" pitchFamily="49" charset="0"/>
              </a:rPr>
              <a:t>":"</a:t>
            </a:r>
            <a:r>
              <a:rPr lang="en-US" sz="1800" dirty="0" err="1">
                <a:effectLst/>
                <a:latin typeface="Consolas" panose="020B0609020204030204" pitchFamily="49" charset="0"/>
              </a:rPr>
              <a:t>chatops</a:t>
            </a:r>
            <a:r>
              <a:rPr lang="en-US" sz="1800" dirty="0">
                <a:effectLst/>
                <a:latin typeface="Consolas" panose="020B0609020204030204" pitchFamily="49" charset="0"/>
              </a:rPr>
              <a:t>-demo-dev-</a:t>
            </a:r>
            <a:r>
              <a:rPr lang="en-US" sz="1800" dirty="0" err="1">
                <a:effectLst/>
                <a:latin typeface="Consolas" panose="020B0609020204030204" pitchFamily="49" charset="0"/>
              </a:rPr>
              <a:t>rg</a:t>
            </a:r>
            <a:r>
              <a:rPr lang="en-US" sz="1800" dirty="0">
                <a:effectLst/>
                <a:latin typeface="Consolas" panose="020B0609020204030204" pitchFamily="49" charset="0"/>
              </a:rPr>
              <a:t>-${{</a:t>
            </a:r>
            <a:r>
              <a:rPr lang="en-US" sz="1800" dirty="0" err="1">
                <a:effectLst/>
                <a:latin typeface="Consolas" panose="020B0609020204030204" pitchFamily="49" charset="0"/>
              </a:rPr>
              <a:t>inputs.deployment_name</a:t>
            </a:r>
            <a:r>
              <a:rPr lang="en-US" sz="1800" dirty="0">
                <a:effectLst/>
                <a:latin typeface="Consolas" panose="020B0609020204030204" pitchFamily="49" charset="0"/>
              </a:rPr>
              <a:t> }}", </a:t>
            </a:r>
          </a:p>
          <a:p>
            <a:pPr marL="685800" marR="0"/>
            <a:r>
              <a:rPr lang="en-US" sz="1800" dirty="0">
                <a:effectLst/>
                <a:latin typeface="Consolas" panose="020B0609020204030204" pitchFamily="49" charset="0"/>
              </a:rPr>
              <a:t>"user":"${{ </a:t>
            </a:r>
            <a:r>
              <a:rPr lang="en-US" sz="1800" dirty="0" err="1">
                <a:effectLst/>
                <a:latin typeface="Consolas" panose="020B0609020204030204" pitchFamily="49" charset="0"/>
              </a:rPr>
              <a:t>inputs.user</a:t>
            </a:r>
            <a:r>
              <a:rPr lang="en-US" sz="1800" dirty="0">
                <a:effectLst/>
                <a:latin typeface="Consolas" panose="020B0609020204030204" pitchFamily="49" charset="0"/>
              </a:rPr>
              <a:t> }}", </a:t>
            </a:r>
          </a:p>
          <a:p>
            <a:pPr marL="685800" marR="0"/>
            <a:r>
              <a:rPr lang="en-US" sz="1800" dirty="0">
                <a:effectLst/>
                <a:latin typeface="Consolas" panose="020B0609020204030204" pitchFamily="49" charset="0"/>
              </a:rPr>
              <a:t>"</a:t>
            </a:r>
            <a:r>
              <a:rPr lang="en-US" sz="1800" dirty="0" err="1">
                <a:effectLst/>
                <a:latin typeface="Consolas" panose="020B0609020204030204" pitchFamily="49" charset="0"/>
              </a:rPr>
              <a:t>userId</a:t>
            </a:r>
            <a:r>
              <a:rPr lang="en-US" sz="1800" dirty="0">
                <a:effectLst/>
                <a:latin typeface="Consolas" panose="020B0609020204030204" pitchFamily="49" charset="0"/>
              </a:rPr>
              <a:t>":"${{ </a:t>
            </a:r>
            <a:r>
              <a:rPr lang="en-US" sz="1800" dirty="0" err="1">
                <a:effectLst/>
                <a:latin typeface="Consolas" panose="020B0609020204030204" pitchFamily="49" charset="0"/>
              </a:rPr>
              <a:t>inputs.user_id</a:t>
            </a:r>
            <a:r>
              <a:rPr lang="en-US" sz="1800" dirty="0">
                <a:effectLst/>
                <a:latin typeface="Consolas" panose="020B0609020204030204" pitchFamily="49" charset="0"/>
              </a:rPr>
              <a:t> }}", </a:t>
            </a:r>
          </a:p>
          <a:p>
            <a:pPr marL="685800" marR="0"/>
            <a:r>
              <a:rPr lang="en-US" sz="1800" dirty="0">
                <a:effectLst/>
                <a:latin typeface="Consolas" panose="020B0609020204030204" pitchFamily="49" charset="0"/>
              </a:rPr>
              <a:t>"</a:t>
            </a:r>
            <a:r>
              <a:rPr lang="en-US" sz="1800" dirty="0" err="1">
                <a:effectLst/>
                <a:latin typeface="Consolas" panose="020B0609020204030204" pitchFamily="49" charset="0"/>
              </a:rPr>
              <a:t>messageId</a:t>
            </a:r>
            <a:r>
              <a:rPr lang="en-US" sz="1800" dirty="0">
                <a:effectLst/>
                <a:latin typeface="Consolas" panose="020B0609020204030204" pitchFamily="49" charset="0"/>
              </a:rPr>
              <a:t>":"${{ </a:t>
            </a:r>
            <a:r>
              <a:rPr lang="en-US" sz="1800" dirty="0" err="1">
                <a:effectLst/>
                <a:latin typeface="Consolas" panose="020B0609020204030204" pitchFamily="49" charset="0"/>
              </a:rPr>
              <a:t>inputs.message_id</a:t>
            </a:r>
            <a:r>
              <a:rPr lang="en-US" sz="1800" dirty="0">
                <a:effectLst/>
                <a:latin typeface="Consolas" panose="020B0609020204030204" pitchFamily="49" charset="0"/>
              </a:rPr>
              <a:t> }}", </a:t>
            </a:r>
          </a:p>
          <a:p>
            <a:pPr marL="685800" marR="0"/>
            <a:r>
              <a:rPr lang="en-US" sz="1800" dirty="0">
                <a:effectLst/>
                <a:latin typeface="Consolas" panose="020B0609020204030204" pitchFamily="49" charset="0"/>
              </a:rPr>
              <a:t>"msg":"${{ inputs.msg }}" </a:t>
            </a:r>
          </a:p>
          <a:p>
            <a:pPr marL="342900" marR="0"/>
            <a:r>
              <a:rPr lang="en-US" sz="1800" dirty="0"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DBFEDBBB-BC84-FC7F-F611-D72FDF6DF5DA}"/>
              </a:ext>
            </a:extLst>
          </p:cNvPr>
          <p:cNvSpPr txBox="1">
            <a:spLocks/>
          </p:cNvSpPr>
          <p:nvPr/>
        </p:nvSpPr>
        <p:spPr>
          <a:xfrm>
            <a:off x="4438245" y="1522284"/>
            <a:ext cx="5663423" cy="256224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rtl="0" fontAlgn="ctr"/>
            <a:r>
              <a:rPr lang="en-US" sz="1800" u="sng" dirty="0">
                <a:latin typeface="+mn-lt"/>
              </a:rPr>
              <a:t>Example payload</a:t>
            </a:r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F3014428-0EE8-3B43-BE10-427CDF18F805}"/>
              </a:ext>
            </a:extLst>
          </p:cNvPr>
          <p:cNvSpPr txBox="1">
            <a:spLocks/>
          </p:cNvSpPr>
          <p:nvPr/>
        </p:nvSpPr>
        <p:spPr>
          <a:xfrm>
            <a:off x="870322" y="1296567"/>
            <a:ext cx="5663423" cy="256224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rtl="0" fontAlgn="ctr"/>
            <a:r>
              <a:rPr lang="en-US" sz="1800" u="sng" dirty="0">
                <a:latin typeface="+mn-lt"/>
              </a:rPr>
              <a:t>Flow - Trigger</a:t>
            </a:r>
          </a:p>
        </p:txBody>
      </p:sp>
    </p:spTree>
    <p:extLst>
      <p:ext uri="{BB962C8B-B14F-4D97-AF65-F5344CB8AC3E}">
        <p14:creationId xmlns:p14="http://schemas.microsoft.com/office/powerpoint/2010/main" val="615136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4F1218-92AC-AF6C-0B9A-2F611C0173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1D28CA7-8481-64F3-89DE-F12262A29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922" y="340164"/>
            <a:ext cx="8922189" cy="553998"/>
          </a:xfrm>
        </p:spPr>
        <p:txBody>
          <a:bodyPr/>
          <a:lstStyle/>
          <a:p>
            <a:r>
              <a:rPr lang="en-US" u="sng" dirty="0">
                <a:solidFill>
                  <a:schemeClr val="accent3">
                    <a:lumMod val="40000"/>
                    <a:lumOff val="60000"/>
                  </a:schemeClr>
                </a:solidFill>
                <a:cs typeface="Segoe UI"/>
              </a:rPr>
              <a:t>Teams Provision Responder Logic App</a:t>
            </a:r>
            <a:endParaRPr lang="en-US" u="sng" dirty="0"/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C90B08C7-4B01-09F9-EE94-55AF84EF2322}"/>
              </a:ext>
            </a:extLst>
          </p:cNvPr>
          <p:cNvSpPr txBox="1">
            <a:spLocks/>
          </p:cNvSpPr>
          <p:nvPr/>
        </p:nvSpPr>
        <p:spPr>
          <a:xfrm>
            <a:off x="717923" y="6536533"/>
            <a:ext cx="11227643" cy="692497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rtl="0" fontAlgn="ctr"/>
            <a:endParaRPr lang="en-US" sz="1800" dirty="0">
              <a:effectLst/>
              <a:latin typeface="Calibri" panose="020F0502020204030204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200" dirty="0"/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6FC3B83C-5308-B0EA-AEAC-D706D345501B}"/>
              </a:ext>
            </a:extLst>
          </p:cNvPr>
          <p:cNvSpPr txBox="1">
            <a:spLocks/>
          </p:cNvSpPr>
          <p:nvPr/>
        </p:nvSpPr>
        <p:spPr>
          <a:xfrm>
            <a:off x="870322" y="1296567"/>
            <a:ext cx="5663423" cy="256224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rtl="0" fontAlgn="ctr"/>
            <a:r>
              <a:rPr lang="en-US" sz="1800" u="sng" dirty="0">
                <a:latin typeface="+mn-lt"/>
              </a:rPr>
              <a:t>Flow – Update document to provisioned status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7647091-8D68-0EDA-3C2E-D5DAC61EB8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922" y="1778508"/>
            <a:ext cx="1898525" cy="45233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6FF9846-3B1B-CC22-EC2A-BBCC7A33FB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5662" y="1787454"/>
            <a:ext cx="3086046" cy="4406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749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0C7833-804B-B2B8-ABC1-267325FDAB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DBA3007-67EA-0AB7-576B-9D755061E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922" y="340164"/>
            <a:ext cx="8922189" cy="553998"/>
          </a:xfrm>
        </p:spPr>
        <p:txBody>
          <a:bodyPr/>
          <a:lstStyle/>
          <a:p>
            <a:r>
              <a:rPr lang="en-US" u="sng" dirty="0">
                <a:solidFill>
                  <a:schemeClr val="accent3">
                    <a:lumMod val="40000"/>
                    <a:lumOff val="60000"/>
                  </a:schemeClr>
                </a:solidFill>
                <a:cs typeface="Segoe UI"/>
              </a:rPr>
              <a:t>Teams Provision Responder Logic App</a:t>
            </a:r>
            <a:endParaRPr lang="en-US" u="sng" dirty="0"/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C73867BC-4D08-0E67-9838-39A964FADE5D}"/>
              </a:ext>
            </a:extLst>
          </p:cNvPr>
          <p:cNvSpPr txBox="1">
            <a:spLocks/>
          </p:cNvSpPr>
          <p:nvPr/>
        </p:nvSpPr>
        <p:spPr>
          <a:xfrm>
            <a:off x="717923" y="6536533"/>
            <a:ext cx="11227643" cy="692497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rtl="0" fontAlgn="ctr"/>
            <a:endParaRPr lang="en-US" sz="1800" dirty="0">
              <a:effectLst/>
              <a:latin typeface="Calibri" panose="020F0502020204030204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200" dirty="0"/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1EF8693B-5D0C-4DEC-D553-583C17D4AD17}"/>
              </a:ext>
            </a:extLst>
          </p:cNvPr>
          <p:cNvSpPr txBox="1">
            <a:spLocks/>
          </p:cNvSpPr>
          <p:nvPr/>
        </p:nvSpPr>
        <p:spPr>
          <a:xfrm>
            <a:off x="870322" y="1296567"/>
            <a:ext cx="5663423" cy="256224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rtl="0" fontAlgn="ctr"/>
            <a:r>
              <a:rPr lang="en-US" sz="1800" u="sng" dirty="0">
                <a:latin typeface="+mn-lt"/>
              </a:rPr>
              <a:t>Flow – Reply to user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CA66455-99A9-61D1-CE30-03E423786F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922" y="1778508"/>
            <a:ext cx="1898525" cy="45233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C79354B-4D90-BE3F-8CF6-24EA42EFF2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2739" y="1895840"/>
            <a:ext cx="2779258" cy="4523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950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B56B32-7D98-F3E9-842A-D0639D6FD9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C36875-95F2-1B7B-B570-48EBDC9A72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922" y="340164"/>
            <a:ext cx="8922189" cy="553998"/>
          </a:xfrm>
        </p:spPr>
        <p:txBody>
          <a:bodyPr/>
          <a:lstStyle/>
          <a:p>
            <a:r>
              <a:rPr lang="en-US" u="sng" dirty="0">
                <a:solidFill>
                  <a:schemeClr val="accent3">
                    <a:lumMod val="40000"/>
                    <a:lumOff val="60000"/>
                  </a:schemeClr>
                </a:solidFill>
                <a:cs typeface="Segoe UI"/>
              </a:rPr>
              <a:t>Teams Destroy Watcher Logic App</a:t>
            </a:r>
            <a:endParaRPr lang="en-US" u="sng" dirty="0"/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F4FCB920-8022-BFB9-069E-48A63CDB1D2C}"/>
              </a:ext>
            </a:extLst>
          </p:cNvPr>
          <p:cNvSpPr txBox="1">
            <a:spLocks/>
          </p:cNvSpPr>
          <p:nvPr/>
        </p:nvSpPr>
        <p:spPr>
          <a:xfrm>
            <a:off x="717923" y="6536533"/>
            <a:ext cx="11227643" cy="692497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rtl="0" fontAlgn="ctr"/>
            <a:endParaRPr lang="en-US" sz="1800" dirty="0">
              <a:effectLst/>
              <a:latin typeface="Calibri" panose="020F0502020204030204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200" dirty="0"/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AC66C0AE-D204-149D-5A24-A369651B1D6A}"/>
              </a:ext>
            </a:extLst>
          </p:cNvPr>
          <p:cNvSpPr txBox="1">
            <a:spLocks/>
          </p:cNvSpPr>
          <p:nvPr/>
        </p:nvSpPr>
        <p:spPr>
          <a:xfrm>
            <a:off x="870322" y="1296567"/>
            <a:ext cx="5663423" cy="256224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rtl="0" fontAlgn="ctr"/>
            <a:r>
              <a:rPr lang="en-US" sz="1800" u="sng" dirty="0">
                <a:latin typeface="+mn-lt"/>
              </a:rPr>
              <a:t>Cron Trigger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029AF5-15CA-9B68-5001-C750030EC2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922" y="1955196"/>
            <a:ext cx="8922190" cy="2059763"/>
          </a:xfrm>
          <a:prstGeom prst="rect">
            <a:avLst/>
          </a:prstGeom>
        </p:spPr>
      </p:pic>
      <p:sp>
        <p:nvSpPr>
          <p:cNvPr id="8" name="Title 2">
            <a:extLst>
              <a:ext uri="{FF2B5EF4-FFF2-40B4-BE49-F238E27FC236}">
                <a16:creationId xmlns:a16="http://schemas.microsoft.com/office/drawing/2014/main" id="{5D4A0DFB-9555-B358-5E37-EF20C0E7FFCE}"/>
              </a:ext>
            </a:extLst>
          </p:cNvPr>
          <p:cNvSpPr txBox="1">
            <a:spLocks/>
          </p:cNvSpPr>
          <p:nvPr/>
        </p:nvSpPr>
        <p:spPr>
          <a:xfrm>
            <a:off x="717922" y="4417364"/>
            <a:ext cx="5663423" cy="256224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rtl="0" fontAlgn="ctr"/>
            <a:r>
              <a:rPr lang="en-US" sz="1800" u="sng" dirty="0">
                <a:latin typeface="+mn-lt"/>
              </a:rPr>
              <a:t>RBAC for Cosmos - set up as before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B364F71-F457-B620-17B4-6D5617FAA0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81109" y="1170868"/>
            <a:ext cx="2043363" cy="5521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499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57D6CD-548D-D6FF-FC53-E5EA178705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6">
            <a:extLst>
              <a:ext uri="{FF2B5EF4-FFF2-40B4-BE49-F238E27FC236}">
                <a16:creationId xmlns:a16="http://schemas.microsoft.com/office/drawing/2014/main" id="{DDE042A4-288F-53FC-068E-ABAF3096E060}"/>
              </a:ext>
            </a:extLst>
          </p:cNvPr>
          <p:cNvSpPr txBox="1">
            <a:spLocks/>
          </p:cNvSpPr>
          <p:nvPr/>
        </p:nvSpPr>
        <p:spPr>
          <a:xfrm>
            <a:off x="1004911" y="1412030"/>
            <a:ext cx="8586560" cy="133117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9050" tIns="19050" rIns="19050" bIns="19050" rtlCol="0" anchor="t" anchorCtr="0">
            <a:noAutofit/>
          </a:bodyPr>
          <a:lstStyle>
            <a:lvl1pPr lvl="0" algn="l" defTabSz="932462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3000"/>
              <a:buNone/>
              <a:defRPr lang="en-US" sz="4000" b="1" kern="1200" cap="none" spc="-50" baseline="0">
                <a:ln w="3175">
                  <a:noFill/>
                </a:ln>
                <a:solidFill>
                  <a:srgbClr val="24292E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3000"/>
              <a:buNone/>
              <a:defRPr sz="4000">
                <a:solidFill>
                  <a:srgbClr val="24292E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3000"/>
              <a:buNone/>
              <a:defRPr sz="4000">
                <a:solidFill>
                  <a:srgbClr val="24292E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3000"/>
              <a:buNone/>
              <a:defRPr sz="4000">
                <a:solidFill>
                  <a:srgbClr val="24292E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3000"/>
              <a:buNone/>
              <a:defRPr sz="4000">
                <a:solidFill>
                  <a:srgbClr val="24292E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3000"/>
              <a:buNone/>
              <a:defRPr sz="4000">
                <a:solidFill>
                  <a:srgbClr val="24292E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3000"/>
              <a:buNone/>
              <a:defRPr sz="4000">
                <a:solidFill>
                  <a:srgbClr val="24292E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3000"/>
              <a:buNone/>
              <a:defRPr sz="4000">
                <a:solidFill>
                  <a:srgbClr val="24292E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3000"/>
              <a:buNone/>
              <a:defRPr sz="4000">
                <a:solidFill>
                  <a:srgbClr val="24292E"/>
                </a:solidFill>
              </a:defRPr>
            </a:lvl9pPr>
          </a:lstStyle>
          <a:p>
            <a:pPr marL="571500" marR="0" lvl="0" indent="-571500" defTabSz="932462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3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strike="noStrike" kern="1200" cap="none" spc="-50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What is it and why do we need it?</a:t>
            </a:r>
          </a:p>
          <a:p>
            <a:pPr marL="1028700" lvl="1" indent="-571500" defTabSz="932462">
              <a:lnSpc>
                <a:spcPct val="95000"/>
              </a:lnSpc>
              <a:buFont typeface="Arial" panose="020B0604020202020204" pitchFamily="34" charset="0"/>
              <a:buChar char="•"/>
              <a:defRPr/>
            </a:pPr>
            <a:r>
              <a:rPr lang="en-US" sz="2800" spc="-50" dirty="0">
                <a:ln w="3175">
                  <a:noFill/>
                </a:ln>
                <a:solidFill>
                  <a:srgbClr val="FFFFFF"/>
                </a:solidFill>
                <a:latin typeface="Segoe UI Semibold"/>
                <a:cs typeface="Segoe UI" pitchFamily="34" charset="0"/>
              </a:rPr>
              <a:t>Accelerate Parson’s Product Modernization</a:t>
            </a:r>
          </a:p>
          <a:p>
            <a:pPr marL="1028700" lvl="1" indent="-571500" defTabSz="932462">
              <a:lnSpc>
                <a:spcPct val="95000"/>
              </a:lnSpc>
              <a:buFont typeface="Arial" panose="020B0604020202020204" pitchFamily="34" charset="0"/>
              <a:buChar char="•"/>
              <a:defRPr/>
            </a:pPr>
            <a:r>
              <a:rPr lang="en-US" sz="2800" spc="-50" dirty="0">
                <a:ln w="3175">
                  <a:noFill/>
                </a:ln>
                <a:solidFill>
                  <a:srgbClr val="FFFFFF"/>
                </a:solidFill>
                <a:latin typeface="Segoe UI Semibold"/>
                <a:cs typeface="Segoe UI" pitchFamily="34" charset="0"/>
              </a:rPr>
              <a:t>Reduce cloud costs</a:t>
            </a:r>
            <a:endParaRPr kumimoji="0" lang="en-US" sz="2800" b="0" i="0" strike="noStrike" kern="1200" cap="none" spc="-50" normalizeH="0" baseline="0" noProof="0" dirty="0">
              <a:ln w="3175"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/>
              <a:ea typeface="+mn-ea"/>
              <a:cs typeface="Segoe UI" pitchFamily="34" charset="0"/>
            </a:endParaRPr>
          </a:p>
          <a:p>
            <a:pPr marL="571500" marR="0" lvl="0" indent="-571500" defTabSz="932462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3000"/>
              <a:buFont typeface="Arial" panose="020B0604020202020204" pitchFamily="34" charset="0"/>
              <a:buChar char="•"/>
              <a:tabLst/>
              <a:defRPr/>
            </a:pPr>
            <a:endParaRPr lang="en-US" sz="2800" b="0" dirty="0">
              <a:solidFill>
                <a:srgbClr val="FFFFFF"/>
              </a:solidFill>
              <a:latin typeface="Segoe UI Semibold"/>
            </a:endParaRPr>
          </a:p>
          <a:p>
            <a:pPr marL="571500" marR="0" lvl="0" indent="-571500" defTabSz="932462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3000"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strike="noStrike" kern="1200" cap="none" spc="-50" normalizeH="0" baseline="0" noProof="0" dirty="0">
              <a:ln w="3175"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/>
              <a:ea typeface="+mn-ea"/>
              <a:cs typeface="Segoe UI" pitchFamily="34" charset="0"/>
            </a:endParaRPr>
          </a:p>
          <a:p>
            <a:pPr marL="571500" marR="0" lvl="0" indent="-571500" defTabSz="932462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3000"/>
              <a:buFont typeface="Arial" panose="020B0604020202020204" pitchFamily="34" charset="0"/>
              <a:buChar char="•"/>
              <a:tabLst/>
              <a:defRPr/>
            </a:pPr>
            <a:r>
              <a:rPr lang="en-US" sz="2800" b="0" u="sng" dirty="0">
                <a:solidFill>
                  <a:srgbClr val="FFFFFF"/>
                </a:solidFill>
                <a:latin typeface="Segoe UI Semibold"/>
              </a:rPr>
              <a:t>Three Pillars</a:t>
            </a:r>
          </a:p>
          <a:p>
            <a:pPr marL="571500" marR="0" lvl="0" indent="-571500" defTabSz="932462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3000"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strike="noStrike" kern="1200" cap="none" spc="-50" normalizeH="0" baseline="0" noProof="0" dirty="0">
              <a:ln w="3175"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/>
              <a:ea typeface="+mn-ea"/>
              <a:cs typeface="Segoe UI" pitchFamily="34" charset="0"/>
            </a:endParaRPr>
          </a:p>
          <a:p>
            <a:pPr marL="1028700" lvl="1" indent="-571500" defTabSz="932462">
              <a:lnSpc>
                <a:spcPct val="95000"/>
              </a:lnSpc>
              <a:buFont typeface="Arial" panose="020B0604020202020204" pitchFamily="34" charset="0"/>
              <a:buChar char="•"/>
              <a:defRPr/>
            </a:pPr>
            <a:r>
              <a:rPr lang="en-US" sz="2800" spc="-50" dirty="0">
                <a:ln w="3175">
                  <a:noFill/>
                </a:ln>
                <a:solidFill>
                  <a:srgbClr val="FFFFFF"/>
                </a:solidFill>
                <a:latin typeface="Segoe UI Semibold"/>
                <a:cs typeface="Segoe UI" pitchFamily="34" charset="0"/>
              </a:rPr>
              <a:t>Develop / Collaborate</a:t>
            </a:r>
          </a:p>
          <a:p>
            <a:pPr marL="1028700" lvl="1" indent="-571500" defTabSz="932462">
              <a:lnSpc>
                <a:spcPct val="95000"/>
              </a:lnSpc>
              <a:buFont typeface="Arial" panose="020B0604020202020204" pitchFamily="34" charset="0"/>
              <a:buChar char="•"/>
              <a:defRPr/>
            </a:pPr>
            <a:r>
              <a:rPr kumimoji="0" lang="en-US" sz="2800" b="0" i="0" strike="noStrike" kern="1200" cap="none" spc="-50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Preproduction</a:t>
            </a:r>
          </a:p>
          <a:p>
            <a:pPr marL="1028700" lvl="1" indent="-571500" defTabSz="932462">
              <a:lnSpc>
                <a:spcPct val="95000"/>
              </a:lnSpc>
              <a:buFont typeface="Arial" panose="020B0604020202020204" pitchFamily="34" charset="0"/>
              <a:buChar char="•"/>
              <a:defRPr/>
            </a:pPr>
            <a:r>
              <a:rPr lang="en-US" sz="2800" spc="-50" dirty="0">
                <a:ln w="3175">
                  <a:noFill/>
                </a:ln>
                <a:solidFill>
                  <a:srgbClr val="FFFFFF"/>
                </a:solidFill>
                <a:latin typeface="Segoe UI Semibold"/>
                <a:cs typeface="Segoe UI" pitchFamily="34" charset="0"/>
              </a:rPr>
              <a:t>Deploy and Observe</a:t>
            </a:r>
            <a:endParaRPr kumimoji="0" lang="en-US" sz="2800" b="0" i="0" strike="noStrike" kern="1200" cap="none" spc="-50" normalizeH="0" baseline="0" noProof="0" dirty="0">
              <a:ln w="3175"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/>
              <a:ea typeface="+mn-ea"/>
              <a:cs typeface="Segoe UI" pitchFamily="34" charset="0"/>
            </a:endParaRPr>
          </a:p>
          <a:p>
            <a:pPr marL="571500" marR="0" lvl="0" indent="-571500" defTabSz="932462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3000"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strike="noStrike" kern="1200" cap="none" spc="-50" normalizeH="0" baseline="0" noProof="0" dirty="0">
              <a:ln w="3175"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/>
              <a:ea typeface="+mn-ea"/>
              <a:cs typeface="Segoe UI" pitchFamily="34" charset="0"/>
            </a:endParaRPr>
          </a:p>
        </p:txBody>
      </p:sp>
      <p:sp>
        <p:nvSpPr>
          <p:cNvPr id="6" name="Title 6">
            <a:extLst>
              <a:ext uri="{FF2B5EF4-FFF2-40B4-BE49-F238E27FC236}">
                <a16:creationId xmlns:a16="http://schemas.microsoft.com/office/drawing/2014/main" id="{D2B4536D-0086-6CE6-3395-4E4940410105}"/>
              </a:ext>
            </a:extLst>
          </p:cNvPr>
          <p:cNvSpPr txBox="1">
            <a:spLocks/>
          </p:cNvSpPr>
          <p:nvPr/>
        </p:nvSpPr>
        <p:spPr>
          <a:xfrm>
            <a:off x="-80455" y="431560"/>
            <a:ext cx="6582306" cy="51814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9050" tIns="19050" rIns="19050" bIns="19050" rtlCol="0" anchor="t" anchorCtr="0">
            <a:noAutofit/>
          </a:bodyPr>
          <a:lstStyle>
            <a:lvl1pPr lvl="0" algn="l" defTabSz="932462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3000"/>
              <a:buNone/>
              <a:defRPr lang="en-US" sz="4000" b="1" kern="1200" cap="none" spc="-50" baseline="0">
                <a:ln w="3175">
                  <a:noFill/>
                </a:ln>
                <a:solidFill>
                  <a:srgbClr val="24292E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3000"/>
              <a:buNone/>
              <a:defRPr sz="4000">
                <a:solidFill>
                  <a:srgbClr val="24292E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3000"/>
              <a:buNone/>
              <a:defRPr sz="4000">
                <a:solidFill>
                  <a:srgbClr val="24292E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3000"/>
              <a:buNone/>
              <a:defRPr sz="4000">
                <a:solidFill>
                  <a:srgbClr val="24292E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3000"/>
              <a:buNone/>
              <a:defRPr sz="4000">
                <a:solidFill>
                  <a:srgbClr val="24292E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3000"/>
              <a:buNone/>
              <a:defRPr sz="4000">
                <a:solidFill>
                  <a:srgbClr val="24292E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3000"/>
              <a:buNone/>
              <a:defRPr sz="4000">
                <a:solidFill>
                  <a:srgbClr val="24292E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3000"/>
              <a:buNone/>
              <a:defRPr sz="4000">
                <a:solidFill>
                  <a:srgbClr val="24292E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3000"/>
              <a:buNone/>
              <a:defRPr sz="4000">
                <a:solidFill>
                  <a:srgbClr val="24292E"/>
                </a:solidFill>
              </a:defRPr>
            </a:lvl9pPr>
          </a:lstStyle>
          <a:p>
            <a:pPr marL="0" marR="0" lvl="0" indent="0" algn="ctr" defTabSz="932462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3000"/>
              <a:buFontTx/>
              <a:buNone/>
              <a:tabLst/>
              <a:defRPr/>
            </a:pPr>
            <a:r>
              <a:rPr lang="en-US" sz="3600" u="sng" dirty="0">
                <a:solidFill>
                  <a:srgbClr val="FFFFFF"/>
                </a:solidFill>
                <a:latin typeface="Segoe UI Semibold"/>
                <a:cs typeface="Segoe UI"/>
              </a:rPr>
              <a:t>Platform Engineering</a:t>
            </a:r>
            <a:endParaRPr kumimoji="0" lang="en-US" sz="3600" b="1" i="0" u="sng" strike="noStrike" kern="1200" cap="none" spc="-50" normalizeH="0" baseline="0" noProof="0" dirty="0">
              <a:ln w="3175"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/>
              <a:ea typeface="+mn-ea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2497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379BAF-7C96-3ABE-BB3C-9F6A9F412A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DFB99C9-925C-C95B-F281-BA90E577E5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922" y="340164"/>
            <a:ext cx="8922189" cy="553998"/>
          </a:xfrm>
        </p:spPr>
        <p:txBody>
          <a:bodyPr/>
          <a:lstStyle/>
          <a:p>
            <a:r>
              <a:rPr lang="en-US" u="sng" dirty="0">
                <a:solidFill>
                  <a:schemeClr val="accent3">
                    <a:lumMod val="40000"/>
                    <a:lumOff val="60000"/>
                  </a:schemeClr>
                </a:solidFill>
                <a:cs typeface="Segoe UI"/>
              </a:rPr>
              <a:t>Teams Destroy Watcher Logic App</a:t>
            </a:r>
            <a:endParaRPr lang="en-US" u="sng" dirty="0"/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C51C89C8-A858-7B3E-FBD9-FB49C375C93B}"/>
              </a:ext>
            </a:extLst>
          </p:cNvPr>
          <p:cNvSpPr txBox="1">
            <a:spLocks/>
          </p:cNvSpPr>
          <p:nvPr/>
        </p:nvSpPr>
        <p:spPr>
          <a:xfrm>
            <a:off x="717923" y="6536533"/>
            <a:ext cx="11227643" cy="692497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rtl="0" fontAlgn="ctr"/>
            <a:endParaRPr lang="en-US" sz="1800" dirty="0">
              <a:effectLst/>
              <a:latin typeface="Calibri" panose="020F0502020204030204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200" dirty="0"/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A7604E4A-8DD7-BA7D-C8E6-2221846E6DB3}"/>
              </a:ext>
            </a:extLst>
          </p:cNvPr>
          <p:cNvSpPr txBox="1">
            <a:spLocks/>
          </p:cNvSpPr>
          <p:nvPr/>
        </p:nvSpPr>
        <p:spPr>
          <a:xfrm>
            <a:off x="870322" y="1296567"/>
            <a:ext cx="5663423" cy="256224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rtl="0" fontAlgn="ctr"/>
            <a:r>
              <a:rPr lang="en-US" sz="1800" u="sng" dirty="0">
                <a:latin typeface="+mn-lt"/>
              </a:rPr>
              <a:t>Flow – Cron trigger</a:t>
            </a: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54DCE46A-2ABE-1A62-EC48-90DD039AF43D}"/>
              </a:ext>
            </a:extLst>
          </p:cNvPr>
          <p:cNvSpPr txBox="1">
            <a:spLocks/>
          </p:cNvSpPr>
          <p:nvPr/>
        </p:nvSpPr>
        <p:spPr>
          <a:xfrm>
            <a:off x="4509429" y="1296567"/>
            <a:ext cx="5663423" cy="256224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rtl="0" fontAlgn="ctr"/>
            <a:r>
              <a:rPr lang="en-US" sz="1800" u="sng" dirty="0">
                <a:latin typeface="+mn-lt"/>
              </a:rPr>
              <a:t>Query for docs in provisioned state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48F382-F0E4-76CB-ACD8-A3A6AC4A49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322" y="1840925"/>
            <a:ext cx="2418467" cy="40369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A11E2EE-D185-BBAF-F8A0-F45D28790C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9429" y="1914304"/>
            <a:ext cx="3743553" cy="4260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144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0AAD0F-DB10-32AA-F94A-A5851E3C96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28BD865-4BB5-CEBE-BF41-6F46B340CE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922" y="340164"/>
            <a:ext cx="8922189" cy="553998"/>
          </a:xfrm>
        </p:spPr>
        <p:txBody>
          <a:bodyPr/>
          <a:lstStyle/>
          <a:p>
            <a:r>
              <a:rPr lang="en-US" u="sng" dirty="0">
                <a:solidFill>
                  <a:schemeClr val="accent3">
                    <a:lumMod val="40000"/>
                    <a:lumOff val="60000"/>
                  </a:schemeClr>
                </a:solidFill>
                <a:cs typeface="Segoe UI"/>
              </a:rPr>
              <a:t>Teams Destroy Watcher Logic App</a:t>
            </a:r>
            <a:endParaRPr lang="en-US" u="sng" dirty="0"/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0E2544EC-3FC4-C7E1-2123-EC6128D54DBF}"/>
              </a:ext>
            </a:extLst>
          </p:cNvPr>
          <p:cNvSpPr txBox="1">
            <a:spLocks/>
          </p:cNvSpPr>
          <p:nvPr/>
        </p:nvSpPr>
        <p:spPr>
          <a:xfrm>
            <a:off x="717923" y="6536533"/>
            <a:ext cx="11227643" cy="692497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rtl="0" fontAlgn="ctr"/>
            <a:endParaRPr lang="en-US" sz="1800" dirty="0">
              <a:effectLst/>
              <a:latin typeface="Calibri" panose="020F0502020204030204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200" dirty="0"/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A8CC60FF-F955-D1B9-EF7B-F0261FEF494E}"/>
              </a:ext>
            </a:extLst>
          </p:cNvPr>
          <p:cNvSpPr txBox="1">
            <a:spLocks/>
          </p:cNvSpPr>
          <p:nvPr/>
        </p:nvSpPr>
        <p:spPr>
          <a:xfrm>
            <a:off x="870322" y="1296567"/>
            <a:ext cx="5663423" cy="256224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rtl="0" fontAlgn="ctr"/>
            <a:r>
              <a:rPr lang="en-US" sz="1800" u="sng" dirty="0">
                <a:latin typeface="+mn-lt"/>
              </a:rPr>
              <a:t>Flow – @Response case known issue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57BC8C-1601-43D6-4B54-525E1D8BB5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322" y="1955196"/>
            <a:ext cx="9573961" cy="4115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758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A6F6C8-1BE6-BFD6-3F3C-AC8FF69BB0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239DFAA-85F5-FE8E-08C3-64FD999D28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922" y="340164"/>
            <a:ext cx="8922189" cy="553998"/>
          </a:xfrm>
        </p:spPr>
        <p:txBody>
          <a:bodyPr/>
          <a:lstStyle/>
          <a:p>
            <a:r>
              <a:rPr lang="en-US" u="sng" dirty="0">
                <a:solidFill>
                  <a:schemeClr val="accent3">
                    <a:lumMod val="40000"/>
                    <a:lumOff val="60000"/>
                  </a:schemeClr>
                </a:solidFill>
                <a:cs typeface="Segoe UI"/>
              </a:rPr>
              <a:t>Teams Destroy Watcher Logic App</a:t>
            </a:r>
            <a:endParaRPr lang="en-US" u="sng" dirty="0"/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99AF2A30-D5BC-03CB-5A42-55DA88D87A92}"/>
              </a:ext>
            </a:extLst>
          </p:cNvPr>
          <p:cNvSpPr txBox="1">
            <a:spLocks/>
          </p:cNvSpPr>
          <p:nvPr/>
        </p:nvSpPr>
        <p:spPr>
          <a:xfrm>
            <a:off x="717923" y="6536533"/>
            <a:ext cx="11227643" cy="692497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rtl="0" fontAlgn="ctr"/>
            <a:endParaRPr lang="en-US" sz="1800" dirty="0">
              <a:effectLst/>
              <a:latin typeface="Calibri" panose="020F0502020204030204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200" dirty="0"/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92CD01B6-C736-8F21-11BF-6DD1A942201B}"/>
              </a:ext>
            </a:extLst>
          </p:cNvPr>
          <p:cNvSpPr txBox="1">
            <a:spLocks/>
          </p:cNvSpPr>
          <p:nvPr/>
        </p:nvSpPr>
        <p:spPr>
          <a:xfrm>
            <a:off x="870322" y="1296567"/>
            <a:ext cx="5663423" cy="256224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rtl="0" fontAlgn="ctr"/>
            <a:r>
              <a:rPr lang="en-US" sz="1800" u="sng" dirty="0">
                <a:latin typeface="+mn-lt"/>
              </a:rPr>
              <a:t>Flow – Parse each document (deployed env,)</a:t>
            </a: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1C1D09C3-F357-D1E4-0665-1CF852BC289C}"/>
              </a:ext>
            </a:extLst>
          </p:cNvPr>
          <p:cNvSpPr txBox="1">
            <a:spLocks/>
          </p:cNvSpPr>
          <p:nvPr/>
        </p:nvSpPr>
        <p:spPr>
          <a:xfrm>
            <a:off x="4275965" y="1981488"/>
            <a:ext cx="5663423" cy="256224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rtl="0" fontAlgn="ctr"/>
            <a:r>
              <a:rPr lang="en-US" sz="1800" u="sng" dirty="0">
                <a:latin typeface="+mn-lt"/>
              </a:rPr>
              <a:t>Get message details for env.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246F4BD-8096-E119-0292-02652A6FCB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322" y="1842970"/>
            <a:ext cx="2500855" cy="413675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DA3E6B4-0FD2-95BB-1530-9B8BA4E895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802066"/>
            <a:ext cx="3449909" cy="2951589"/>
          </a:xfrm>
          <a:prstGeom prst="rect">
            <a:avLst/>
          </a:prstGeom>
        </p:spPr>
      </p:pic>
      <p:sp>
        <p:nvSpPr>
          <p:cNvPr id="12" name="Title 2">
            <a:extLst>
              <a:ext uri="{FF2B5EF4-FFF2-40B4-BE49-F238E27FC236}">
                <a16:creationId xmlns:a16="http://schemas.microsoft.com/office/drawing/2014/main" id="{4B814F06-1FA3-470A-E62A-C172E89262D4}"/>
              </a:ext>
            </a:extLst>
          </p:cNvPr>
          <p:cNvSpPr txBox="1">
            <a:spLocks/>
          </p:cNvSpPr>
          <p:nvPr/>
        </p:nvSpPr>
        <p:spPr>
          <a:xfrm>
            <a:off x="5761889" y="2391777"/>
            <a:ext cx="5663423" cy="256224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rtl="0" fontAlgn="ctr"/>
            <a:r>
              <a:rPr lang="en-US" sz="1800" u="sng" dirty="0">
                <a:latin typeface="+mn-lt"/>
              </a:rPr>
              <a:t>Get replies for each message from MS Graph API</a:t>
            </a: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4918F586-3FF5-741F-3366-23BDF12973B0}"/>
              </a:ext>
            </a:extLst>
          </p:cNvPr>
          <p:cNvSpPr txBox="1">
            <a:spLocks/>
          </p:cNvSpPr>
          <p:nvPr/>
        </p:nvSpPr>
        <p:spPr>
          <a:xfrm>
            <a:off x="6533745" y="5907720"/>
            <a:ext cx="5663423" cy="256224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rtl="0" fontAlgn="ctr"/>
            <a:r>
              <a:rPr lang="en-US" sz="1800" u="sng" dirty="0">
                <a:latin typeface="+mn-lt"/>
              </a:rPr>
              <a:t>Parse reply document</a:t>
            </a:r>
          </a:p>
        </p:txBody>
      </p:sp>
    </p:spTree>
    <p:extLst>
      <p:ext uri="{BB962C8B-B14F-4D97-AF65-F5344CB8AC3E}">
        <p14:creationId xmlns:p14="http://schemas.microsoft.com/office/powerpoint/2010/main" val="956773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8A43DD-DCA6-E4D7-3389-B975EDE0DC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D77AAC2-211A-A8BA-12A5-E28108C8A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922" y="340164"/>
            <a:ext cx="8922189" cy="553998"/>
          </a:xfrm>
        </p:spPr>
        <p:txBody>
          <a:bodyPr/>
          <a:lstStyle/>
          <a:p>
            <a:r>
              <a:rPr lang="en-US" u="sng" dirty="0">
                <a:solidFill>
                  <a:schemeClr val="accent3">
                    <a:lumMod val="40000"/>
                    <a:lumOff val="60000"/>
                  </a:schemeClr>
                </a:solidFill>
                <a:cs typeface="Segoe UI"/>
              </a:rPr>
              <a:t>Teams Destroy Watcher Logic App</a:t>
            </a:r>
            <a:endParaRPr lang="en-US" u="sng" dirty="0"/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256EE2D3-5815-0C0E-F4A1-CFF60F65C9F3}"/>
              </a:ext>
            </a:extLst>
          </p:cNvPr>
          <p:cNvSpPr txBox="1">
            <a:spLocks/>
          </p:cNvSpPr>
          <p:nvPr/>
        </p:nvSpPr>
        <p:spPr>
          <a:xfrm>
            <a:off x="717923" y="6536533"/>
            <a:ext cx="11227643" cy="692497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rtl="0" fontAlgn="ctr"/>
            <a:endParaRPr lang="en-US" sz="1800" dirty="0">
              <a:effectLst/>
              <a:latin typeface="Calibri" panose="020F0502020204030204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200" dirty="0"/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0D0104F5-C2EC-5930-BACB-5249A30C54BA}"/>
              </a:ext>
            </a:extLst>
          </p:cNvPr>
          <p:cNvSpPr txBox="1">
            <a:spLocks/>
          </p:cNvSpPr>
          <p:nvPr/>
        </p:nvSpPr>
        <p:spPr>
          <a:xfrm>
            <a:off x="870322" y="1296567"/>
            <a:ext cx="5663423" cy="256224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rtl="0" fontAlgn="ctr"/>
            <a:r>
              <a:rPr lang="en-US" sz="1800" u="sng" dirty="0">
                <a:latin typeface="+mn-lt"/>
              </a:rPr>
              <a:t>Flow – Process each reply</a:t>
            </a: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8437E6D3-AD46-4D9C-5D19-0B685DAF4978}"/>
              </a:ext>
            </a:extLst>
          </p:cNvPr>
          <p:cNvSpPr txBox="1">
            <a:spLocks/>
          </p:cNvSpPr>
          <p:nvPr/>
        </p:nvSpPr>
        <p:spPr>
          <a:xfrm>
            <a:off x="6043028" y="1776380"/>
            <a:ext cx="5663423" cy="256224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rtl="0" fontAlgn="ctr"/>
            <a:r>
              <a:rPr lang="en-US" sz="1800" u="sng" dirty="0">
                <a:latin typeface="+mn-lt"/>
              </a:rPr>
              <a:t>Parse reply object</a:t>
            </a:r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D5D98189-052C-E5D2-E693-FF56E8B87272}"/>
              </a:ext>
            </a:extLst>
          </p:cNvPr>
          <p:cNvSpPr txBox="1">
            <a:spLocks/>
          </p:cNvSpPr>
          <p:nvPr/>
        </p:nvSpPr>
        <p:spPr>
          <a:xfrm>
            <a:off x="6043027" y="2786710"/>
            <a:ext cx="5663423" cy="256224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rtl="0" fontAlgn="ctr"/>
            <a:r>
              <a:rPr lang="en-US" sz="1800" u="sng" dirty="0">
                <a:latin typeface="+mn-lt"/>
              </a:rPr>
              <a:t>Identify User</a:t>
            </a: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F924F1E0-6E27-A1F3-07BB-688A6A5A6DCA}"/>
              </a:ext>
            </a:extLst>
          </p:cNvPr>
          <p:cNvSpPr txBox="1">
            <a:spLocks/>
          </p:cNvSpPr>
          <p:nvPr/>
        </p:nvSpPr>
        <p:spPr>
          <a:xfrm>
            <a:off x="6043026" y="3734591"/>
            <a:ext cx="5663423" cy="256224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rtl="0" fontAlgn="ctr"/>
            <a:r>
              <a:rPr lang="en-US" sz="1800" u="sng" dirty="0">
                <a:latin typeface="+mn-lt"/>
              </a:rPr>
              <a:t>Get the message body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71ADC17-62F9-F64B-875A-D8A83E3445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322" y="1713179"/>
            <a:ext cx="4721341" cy="4042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091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C83371-6678-54C6-B8FE-F9B840A3CC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E346CC0-E3E5-4F2B-438B-2E249FA24A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922" y="340164"/>
            <a:ext cx="8922189" cy="553998"/>
          </a:xfrm>
        </p:spPr>
        <p:txBody>
          <a:bodyPr/>
          <a:lstStyle/>
          <a:p>
            <a:r>
              <a:rPr lang="en-US" u="sng" dirty="0">
                <a:solidFill>
                  <a:schemeClr val="accent3">
                    <a:lumMod val="40000"/>
                    <a:lumOff val="60000"/>
                  </a:schemeClr>
                </a:solidFill>
                <a:cs typeface="Segoe UI"/>
              </a:rPr>
              <a:t>Teams Destroy Watcher Logic App</a:t>
            </a:r>
            <a:endParaRPr lang="en-US" u="sng" dirty="0"/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3CFC42A1-2387-E0F3-360F-A1B90C019876}"/>
              </a:ext>
            </a:extLst>
          </p:cNvPr>
          <p:cNvSpPr txBox="1">
            <a:spLocks/>
          </p:cNvSpPr>
          <p:nvPr/>
        </p:nvSpPr>
        <p:spPr>
          <a:xfrm>
            <a:off x="717923" y="6536533"/>
            <a:ext cx="11227643" cy="692497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rtl="0" fontAlgn="ctr"/>
            <a:endParaRPr lang="en-US" sz="1800" dirty="0">
              <a:effectLst/>
              <a:latin typeface="Calibri" panose="020F0502020204030204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200" dirty="0"/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1F457784-01F1-2759-9D0D-F7792C36A17D}"/>
              </a:ext>
            </a:extLst>
          </p:cNvPr>
          <p:cNvSpPr txBox="1">
            <a:spLocks/>
          </p:cNvSpPr>
          <p:nvPr/>
        </p:nvSpPr>
        <p:spPr>
          <a:xfrm>
            <a:off x="870322" y="1296567"/>
            <a:ext cx="5663423" cy="256224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rtl="0" fontAlgn="ctr"/>
            <a:r>
              <a:rPr lang="en-US" sz="1800" u="sng" dirty="0">
                <a:latin typeface="+mn-lt"/>
              </a:rPr>
              <a:t>Flow – Check for destroy from user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DD25F7-2F92-E96E-4CD4-2DA31BF79F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322" y="1883554"/>
            <a:ext cx="4054589" cy="417316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9B3DD62-B6BD-63DB-C5A1-EEC336C155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9705" y="1883554"/>
            <a:ext cx="5992061" cy="3867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542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BC5992-D2AD-2290-A2FA-14EA567CC6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11473DD-FDE5-A433-F958-83BD06D5CA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922" y="340164"/>
            <a:ext cx="8922189" cy="553998"/>
          </a:xfrm>
        </p:spPr>
        <p:txBody>
          <a:bodyPr/>
          <a:lstStyle/>
          <a:p>
            <a:r>
              <a:rPr lang="en-US" u="sng" dirty="0">
                <a:solidFill>
                  <a:schemeClr val="accent3">
                    <a:lumMod val="40000"/>
                    <a:lumOff val="60000"/>
                  </a:schemeClr>
                </a:solidFill>
                <a:cs typeface="Segoe UI"/>
              </a:rPr>
              <a:t>Teams Destroy Watcher Logic App</a:t>
            </a:r>
            <a:endParaRPr lang="en-US" u="sng" dirty="0"/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705A370C-01D5-4672-82C2-174E7CE34C6F}"/>
              </a:ext>
            </a:extLst>
          </p:cNvPr>
          <p:cNvSpPr txBox="1">
            <a:spLocks/>
          </p:cNvSpPr>
          <p:nvPr/>
        </p:nvSpPr>
        <p:spPr>
          <a:xfrm>
            <a:off x="717923" y="6536533"/>
            <a:ext cx="11227643" cy="692497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rtl="0" fontAlgn="ctr"/>
            <a:endParaRPr lang="en-US" sz="1800" dirty="0">
              <a:effectLst/>
              <a:latin typeface="Calibri" panose="020F0502020204030204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200" dirty="0"/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17CA227C-2E73-0EBB-03EE-69A9C03FB4CB}"/>
              </a:ext>
            </a:extLst>
          </p:cNvPr>
          <p:cNvSpPr txBox="1">
            <a:spLocks/>
          </p:cNvSpPr>
          <p:nvPr/>
        </p:nvSpPr>
        <p:spPr>
          <a:xfrm>
            <a:off x="870322" y="1296567"/>
            <a:ext cx="5663423" cy="256224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rtl="0" fontAlgn="ctr"/>
            <a:r>
              <a:rPr lang="en-US" sz="1800" u="sng" dirty="0">
                <a:latin typeface="+mn-lt"/>
              </a:rPr>
              <a:t>Flow – If true </a:t>
            </a:r>
            <a:r>
              <a:rPr lang="en-US" sz="1800" u="sng">
                <a:latin typeface="+mn-lt"/>
              </a:rPr>
              <a:t>call GH deprovision</a:t>
            </a:r>
            <a:endParaRPr lang="en-US" sz="1800" u="sng" dirty="0">
              <a:latin typeface="+mn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95D5AC-A995-7F3C-20C1-FD9BCB68E6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322" y="1718002"/>
            <a:ext cx="7481936" cy="4799834"/>
          </a:xfrm>
          <a:prstGeom prst="rect">
            <a:avLst/>
          </a:prstGeom>
        </p:spPr>
      </p:pic>
      <p:sp>
        <p:nvSpPr>
          <p:cNvPr id="7" name="Title 2">
            <a:extLst>
              <a:ext uri="{FF2B5EF4-FFF2-40B4-BE49-F238E27FC236}">
                <a16:creationId xmlns:a16="http://schemas.microsoft.com/office/drawing/2014/main" id="{7C216239-378F-BD76-83E3-137582E347B0}"/>
              </a:ext>
            </a:extLst>
          </p:cNvPr>
          <p:cNvSpPr txBox="1">
            <a:spLocks/>
          </p:cNvSpPr>
          <p:nvPr/>
        </p:nvSpPr>
        <p:spPr>
          <a:xfrm>
            <a:off x="8489966" y="3176838"/>
            <a:ext cx="5663423" cy="256224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rtl="0" fontAlgn="ctr"/>
            <a:r>
              <a:rPr lang="en-US" sz="1800" u="sng" dirty="0">
                <a:latin typeface="+mn-lt"/>
              </a:rPr>
              <a:t>Don’t forget Bearer Token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52D1FF3-FB1B-D0BC-E81B-9994CF288B34}"/>
              </a:ext>
            </a:extLst>
          </p:cNvPr>
          <p:cNvSpPr txBox="1"/>
          <p:nvPr/>
        </p:nvSpPr>
        <p:spPr>
          <a:xfrm>
            <a:off x="8149347" y="4135940"/>
            <a:ext cx="707687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/>
            <a:r>
              <a:rPr lang="en-US" sz="1800" dirty="0">
                <a:effectLst/>
                <a:latin typeface="Calibri" panose="020F0502020204030204" pitchFamily="34" charset="0"/>
              </a:rPr>
              <a:t>{</a:t>
            </a:r>
          </a:p>
          <a:p>
            <a:pPr marL="685800" marR="0"/>
            <a:r>
              <a:rPr lang="en-US" sz="1800" dirty="0">
                <a:effectLst/>
                <a:latin typeface="Calibri" panose="020F0502020204030204" pitchFamily="34" charset="0"/>
              </a:rPr>
              <a:t> "ref": "main",</a:t>
            </a:r>
          </a:p>
          <a:p>
            <a:pPr marL="685800" marR="0"/>
            <a:r>
              <a:rPr lang="en-US" sz="1800" dirty="0">
                <a:effectLst/>
                <a:latin typeface="Calibri" panose="020F0502020204030204" pitchFamily="34" charset="0"/>
              </a:rPr>
              <a:t> "inputs": {</a:t>
            </a:r>
          </a:p>
          <a:p>
            <a:pPr marL="1028700" marR="0"/>
            <a:r>
              <a:rPr lang="en-US" sz="1800" dirty="0">
                <a:effectLst/>
                <a:latin typeface="Calibri" panose="020F0502020204030204" pitchFamily="34" charset="0"/>
              </a:rPr>
              <a:t> "</a:t>
            </a:r>
            <a:r>
              <a:rPr lang="en-US" sz="1800" dirty="0" err="1">
                <a:effectLst/>
                <a:latin typeface="Calibri" panose="020F0502020204030204" pitchFamily="34" charset="0"/>
              </a:rPr>
              <a:t>message_id</a:t>
            </a:r>
            <a:r>
              <a:rPr lang="en-US" sz="1800" dirty="0">
                <a:effectLst/>
                <a:latin typeface="Calibri" panose="020F0502020204030204" pitchFamily="34" charset="0"/>
              </a:rPr>
              <a:t>": "",</a:t>
            </a:r>
          </a:p>
          <a:p>
            <a:pPr marL="1028700" marR="0"/>
            <a:r>
              <a:rPr lang="en-US" sz="1800" dirty="0">
                <a:effectLst/>
                <a:latin typeface="Calibri" panose="020F0502020204030204" pitchFamily="34" charset="0"/>
              </a:rPr>
              <a:t> "</a:t>
            </a:r>
            <a:r>
              <a:rPr lang="en-US" sz="1800" dirty="0" err="1">
                <a:effectLst/>
                <a:latin typeface="Calibri" panose="020F0502020204030204" pitchFamily="34" charset="0"/>
              </a:rPr>
              <a:t>user_id</a:t>
            </a:r>
            <a:r>
              <a:rPr lang="en-US" sz="1800" dirty="0">
                <a:effectLst/>
                <a:latin typeface="Calibri" panose="020F0502020204030204" pitchFamily="34" charset="0"/>
              </a:rPr>
              <a:t>": "",</a:t>
            </a:r>
          </a:p>
          <a:p>
            <a:pPr marL="1028700" marR="0"/>
            <a:r>
              <a:rPr lang="en-US" sz="1800" dirty="0">
                <a:effectLst/>
                <a:latin typeface="Calibri" panose="020F0502020204030204" pitchFamily="34" charset="0"/>
              </a:rPr>
              <a:t> "msg": ""</a:t>
            </a:r>
          </a:p>
          <a:p>
            <a:pPr marL="685800" marR="0"/>
            <a:r>
              <a:rPr lang="en-US" sz="1800" dirty="0">
                <a:effectLst/>
                <a:latin typeface="Calibri" panose="020F0502020204030204" pitchFamily="34" charset="0"/>
              </a:rPr>
              <a:t> }</a:t>
            </a:r>
          </a:p>
          <a:p>
            <a:pPr marL="342900" marR="0"/>
            <a:r>
              <a:rPr lang="en-US" sz="1800" dirty="0">
                <a:effectLst/>
                <a:latin typeface="Calibri" panose="020F0502020204030204" pitchFamily="34" charset="0"/>
              </a:rPr>
              <a:t>}</a:t>
            </a:r>
            <a:endParaRPr lang="en-US" dirty="0"/>
          </a:p>
        </p:txBody>
      </p:sp>
      <p:sp>
        <p:nvSpPr>
          <p:cNvPr id="16" name="Title 2">
            <a:extLst>
              <a:ext uri="{FF2B5EF4-FFF2-40B4-BE49-F238E27FC236}">
                <a16:creationId xmlns:a16="http://schemas.microsoft.com/office/drawing/2014/main" id="{DBB8DC81-74F3-2EDD-94F0-255B4D3C7F35}"/>
              </a:ext>
            </a:extLst>
          </p:cNvPr>
          <p:cNvSpPr txBox="1">
            <a:spLocks/>
          </p:cNvSpPr>
          <p:nvPr/>
        </p:nvSpPr>
        <p:spPr>
          <a:xfrm>
            <a:off x="8489966" y="3765720"/>
            <a:ext cx="5663423" cy="256224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rtl="0" fontAlgn="ctr"/>
            <a:r>
              <a:rPr lang="en-US" sz="1800" u="sng" dirty="0">
                <a:latin typeface="+mn-lt"/>
              </a:rPr>
              <a:t>Payload</a:t>
            </a:r>
          </a:p>
        </p:txBody>
      </p:sp>
    </p:spTree>
    <p:extLst>
      <p:ext uri="{BB962C8B-B14F-4D97-AF65-F5344CB8AC3E}">
        <p14:creationId xmlns:p14="http://schemas.microsoft.com/office/powerpoint/2010/main" val="1450079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7AE448-DAE9-CF37-AAF4-D69C8D3918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AB9CBA4-0934-98D4-DC68-06ECD68AFD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922" y="340164"/>
            <a:ext cx="8922189" cy="553998"/>
          </a:xfrm>
        </p:spPr>
        <p:txBody>
          <a:bodyPr/>
          <a:lstStyle/>
          <a:p>
            <a:r>
              <a:rPr lang="en-US" u="sng" dirty="0">
                <a:solidFill>
                  <a:schemeClr val="accent3">
                    <a:lumMod val="40000"/>
                    <a:lumOff val="60000"/>
                  </a:schemeClr>
                </a:solidFill>
                <a:cs typeface="Segoe UI"/>
              </a:rPr>
              <a:t>Teams Destroy Watcher Logic App</a:t>
            </a:r>
            <a:endParaRPr lang="en-US" u="sng" dirty="0"/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5AECA6CC-EB51-C11C-2362-3CF2B1BA6526}"/>
              </a:ext>
            </a:extLst>
          </p:cNvPr>
          <p:cNvSpPr txBox="1">
            <a:spLocks/>
          </p:cNvSpPr>
          <p:nvPr/>
        </p:nvSpPr>
        <p:spPr>
          <a:xfrm>
            <a:off x="717923" y="6536533"/>
            <a:ext cx="11227643" cy="692497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rtl="0" fontAlgn="ctr"/>
            <a:endParaRPr lang="en-US" sz="1800" dirty="0">
              <a:effectLst/>
              <a:latin typeface="Calibri" panose="020F0502020204030204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200" dirty="0"/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BCEDEB8F-D8C9-243E-6970-B72893FBB413}"/>
              </a:ext>
            </a:extLst>
          </p:cNvPr>
          <p:cNvSpPr txBox="1">
            <a:spLocks/>
          </p:cNvSpPr>
          <p:nvPr/>
        </p:nvSpPr>
        <p:spPr>
          <a:xfrm>
            <a:off x="870322" y="1296567"/>
            <a:ext cx="5663423" cy="256224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rtl="0" fontAlgn="ctr"/>
            <a:r>
              <a:rPr lang="en-US" sz="1800" u="sng" dirty="0">
                <a:latin typeface="+mn-lt"/>
              </a:rPr>
              <a:t>Flow – Update tracking doc to “destroying” and notify user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86DEAD-41B3-091C-68EE-DA76564537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322" y="1776375"/>
            <a:ext cx="5883640" cy="4536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311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87785B-137A-C218-F5C2-98B5A01EB6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23207C5-F855-4580-1472-F7BE46DBDE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922" y="340164"/>
            <a:ext cx="8922189" cy="553998"/>
          </a:xfrm>
        </p:spPr>
        <p:txBody>
          <a:bodyPr/>
          <a:lstStyle/>
          <a:p>
            <a:r>
              <a:rPr lang="en-US" u="sng" dirty="0">
                <a:solidFill>
                  <a:schemeClr val="accent3">
                    <a:lumMod val="40000"/>
                    <a:lumOff val="60000"/>
                  </a:schemeClr>
                </a:solidFill>
                <a:cs typeface="Segoe UI"/>
              </a:rPr>
              <a:t>Teams Destroy Responder Logic App</a:t>
            </a:r>
            <a:endParaRPr lang="en-US" u="sng" dirty="0"/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32B741C3-D18C-50B8-0CF7-5286B9199E30}"/>
              </a:ext>
            </a:extLst>
          </p:cNvPr>
          <p:cNvSpPr txBox="1">
            <a:spLocks/>
          </p:cNvSpPr>
          <p:nvPr/>
        </p:nvSpPr>
        <p:spPr>
          <a:xfrm>
            <a:off x="717923" y="6536533"/>
            <a:ext cx="11227643" cy="692497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rtl="0" fontAlgn="ctr"/>
            <a:endParaRPr lang="en-US" sz="1800" dirty="0">
              <a:effectLst/>
              <a:latin typeface="Calibri" panose="020F0502020204030204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200" dirty="0"/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75302449-ABDD-F161-F0A0-84A42D2B5782}"/>
              </a:ext>
            </a:extLst>
          </p:cNvPr>
          <p:cNvSpPr txBox="1">
            <a:spLocks/>
          </p:cNvSpPr>
          <p:nvPr/>
        </p:nvSpPr>
        <p:spPr>
          <a:xfrm>
            <a:off x="870322" y="1296567"/>
            <a:ext cx="5663423" cy="256224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rtl="0" fontAlgn="ctr"/>
            <a:r>
              <a:rPr lang="en-US" sz="1800" u="sng" dirty="0">
                <a:latin typeface="+mn-lt"/>
              </a:rPr>
              <a:t>HTTP Trigger (copy from Provision </a:t>
            </a:r>
            <a:r>
              <a:rPr lang="en-US" sz="1800" u="sng" dirty="0" err="1">
                <a:latin typeface="+mn-lt"/>
              </a:rPr>
              <a:t>Rsponder</a:t>
            </a:r>
            <a:r>
              <a:rPr lang="en-US" sz="1800" u="sng" dirty="0">
                <a:latin typeface="+mn-lt"/>
              </a:rPr>
              <a:t>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F51305-AD28-60D0-C06E-2077407562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3502" y="1410815"/>
            <a:ext cx="2847901" cy="51070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E267AC3-B75E-DD2A-F243-AD960C1AF2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0322" y="1953152"/>
            <a:ext cx="7407836" cy="2091510"/>
          </a:xfrm>
          <a:prstGeom prst="rect">
            <a:avLst/>
          </a:prstGeom>
        </p:spPr>
      </p:pic>
      <p:sp>
        <p:nvSpPr>
          <p:cNvPr id="9" name="Title 2">
            <a:extLst>
              <a:ext uri="{FF2B5EF4-FFF2-40B4-BE49-F238E27FC236}">
                <a16:creationId xmlns:a16="http://schemas.microsoft.com/office/drawing/2014/main" id="{A05961E8-FDEE-651B-9E64-5BFDFE3609EC}"/>
              </a:ext>
            </a:extLst>
          </p:cNvPr>
          <p:cNvSpPr txBox="1">
            <a:spLocks/>
          </p:cNvSpPr>
          <p:nvPr/>
        </p:nvSpPr>
        <p:spPr>
          <a:xfrm>
            <a:off x="870321" y="4629912"/>
            <a:ext cx="5663423" cy="256224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rtl="0" fontAlgn="ctr"/>
            <a:r>
              <a:rPr lang="en-US" sz="1800" u="sng" dirty="0">
                <a:latin typeface="+mn-lt"/>
              </a:rPr>
              <a:t>RBAC as before</a:t>
            </a:r>
          </a:p>
        </p:txBody>
      </p:sp>
    </p:spTree>
    <p:extLst>
      <p:ext uri="{BB962C8B-B14F-4D97-AF65-F5344CB8AC3E}">
        <p14:creationId xmlns:p14="http://schemas.microsoft.com/office/powerpoint/2010/main" val="576124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248387-C9E4-B67C-B8B8-6121E4E678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8462670-2C44-96C8-5964-1138499E32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922" y="340164"/>
            <a:ext cx="8922189" cy="553998"/>
          </a:xfrm>
        </p:spPr>
        <p:txBody>
          <a:bodyPr/>
          <a:lstStyle/>
          <a:p>
            <a:r>
              <a:rPr lang="en-US" u="sng" dirty="0">
                <a:solidFill>
                  <a:schemeClr val="accent3">
                    <a:lumMod val="40000"/>
                    <a:lumOff val="60000"/>
                  </a:schemeClr>
                </a:solidFill>
                <a:cs typeface="Segoe UI"/>
              </a:rPr>
              <a:t>Teams Destroy Responder Logic App</a:t>
            </a:r>
            <a:endParaRPr lang="en-US" u="sng" dirty="0"/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7783A13C-5BEF-EBD1-2CBD-7306660702F9}"/>
              </a:ext>
            </a:extLst>
          </p:cNvPr>
          <p:cNvSpPr txBox="1">
            <a:spLocks/>
          </p:cNvSpPr>
          <p:nvPr/>
        </p:nvSpPr>
        <p:spPr>
          <a:xfrm>
            <a:off x="717923" y="6536533"/>
            <a:ext cx="11227643" cy="692497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rtl="0" fontAlgn="ctr"/>
            <a:endParaRPr lang="en-US" sz="1800" dirty="0">
              <a:effectLst/>
              <a:latin typeface="Calibri" panose="020F0502020204030204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200" dirty="0"/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D4789F1A-A50E-7EBE-5405-284BEFE6FFCC}"/>
              </a:ext>
            </a:extLst>
          </p:cNvPr>
          <p:cNvSpPr txBox="1">
            <a:spLocks/>
          </p:cNvSpPr>
          <p:nvPr/>
        </p:nvSpPr>
        <p:spPr>
          <a:xfrm>
            <a:off x="870322" y="1296567"/>
            <a:ext cx="5663423" cy="256224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rtl="0" fontAlgn="ctr"/>
            <a:r>
              <a:rPr lang="en-US" sz="1800" u="sng" dirty="0">
                <a:latin typeface="+mn-lt"/>
              </a:rPr>
              <a:t>Flow – HTTP trigger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EC81F2-EE7B-5E15-3669-87CBFE3E23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322" y="1673461"/>
            <a:ext cx="2663296" cy="4775977"/>
          </a:xfrm>
          <a:prstGeom prst="rect">
            <a:avLst/>
          </a:prstGeom>
        </p:spPr>
      </p:pic>
      <p:sp>
        <p:nvSpPr>
          <p:cNvPr id="2" name="Title 2">
            <a:extLst>
              <a:ext uri="{FF2B5EF4-FFF2-40B4-BE49-F238E27FC236}">
                <a16:creationId xmlns:a16="http://schemas.microsoft.com/office/drawing/2014/main" id="{64C9C391-0B9D-B225-087B-C1C334AEB864}"/>
              </a:ext>
            </a:extLst>
          </p:cNvPr>
          <p:cNvSpPr txBox="1">
            <a:spLocks/>
          </p:cNvSpPr>
          <p:nvPr/>
        </p:nvSpPr>
        <p:spPr>
          <a:xfrm>
            <a:off x="4271760" y="1639886"/>
            <a:ext cx="5663423" cy="256224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rtl="0" fontAlgn="ctr"/>
            <a:r>
              <a:rPr lang="en-US" sz="1800" u="sng" dirty="0">
                <a:latin typeface="+mn-lt"/>
              </a:rPr>
              <a:t>Payload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F7BBFF-4FCD-080A-EC71-9EE24E5FAF05}"/>
              </a:ext>
            </a:extLst>
          </p:cNvPr>
          <p:cNvSpPr txBox="1"/>
          <p:nvPr/>
        </p:nvSpPr>
        <p:spPr>
          <a:xfrm>
            <a:off x="3533619" y="2183322"/>
            <a:ext cx="8168756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/>
            <a:r>
              <a:rPr lang="en-US" sz="1600" dirty="0">
                <a:effectLst/>
                <a:latin typeface="Consolas" panose="020B0609020204030204" pitchFamily="49" charset="0"/>
              </a:rPr>
              <a:t>{</a:t>
            </a:r>
          </a:p>
          <a:p>
            <a:pPr marL="342900" marR="0"/>
            <a:r>
              <a:rPr lang="en-US" sz="1600" dirty="0">
                <a:effectLst/>
                <a:latin typeface="Consolas" panose="020B0609020204030204" pitchFamily="49" charset="0"/>
              </a:rPr>
              <a:t>    "</a:t>
            </a:r>
            <a:r>
              <a:rPr lang="en-US" sz="1600" dirty="0" err="1">
                <a:effectLst/>
                <a:latin typeface="Consolas" panose="020B0609020204030204" pitchFamily="49" charset="0"/>
              </a:rPr>
              <a:t>status":"destroyed</a:t>
            </a:r>
            <a:r>
              <a:rPr lang="en-US" sz="1600" dirty="0">
                <a:effectLst/>
                <a:latin typeface="Consolas" panose="020B0609020204030204" pitchFamily="49" charset="0"/>
              </a:rPr>
              <a:t>",</a:t>
            </a:r>
          </a:p>
          <a:p>
            <a:pPr marL="342900" marR="0"/>
            <a:r>
              <a:rPr lang="en-US" sz="1600" dirty="0">
                <a:effectLst/>
                <a:latin typeface="Consolas" panose="020B0609020204030204" pitchFamily="49" charset="0"/>
              </a:rPr>
              <a:t>     "id":"${{ </a:t>
            </a:r>
            <a:r>
              <a:rPr lang="en-US" sz="1600" dirty="0" err="1">
                <a:effectLst/>
                <a:latin typeface="Consolas" panose="020B0609020204030204" pitchFamily="49" charset="0"/>
              </a:rPr>
              <a:t>inputs.message_id</a:t>
            </a:r>
            <a:r>
              <a:rPr lang="en-US" sz="1600" dirty="0">
                <a:effectLst/>
                <a:latin typeface="Consolas" panose="020B0609020204030204" pitchFamily="49" charset="0"/>
              </a:rPr>
              <a:t> }}",</a:t>
            </a:r>
          </a:p>
          <a:p>
            <a:pPr marL="342900" marR="0"/>
            <a:r>
              <a:rPr lang="en-US" sz="1600" dirty="0">
                <a:effectLst/>
                <a:latin typeface="Consolas" panose="020B0609020204030204" pitchFamily="49" charset="0"/>
              </a:rPr>
              <a:t>     "</a:t>
            </a:r>
            <a:r>
              <a:rPr lang="en-US" sz="1600" dirty="0" err="1">
                <a:effectLst/>
                <a:latin typeface="Consolas" panose="020B0609020204030204" pitchFamily="49" charset="0"/>
              </a:rPr>
              <a:t>user_id</a:t>
            </a:r>
            <a:r>
              <a:rPr lang="en-US" sz="1600" dirty="0">
                <a:effectLst/>
                <a:latin typeface="Consolas" panose="020B0609020204030204" pitchFamily="49" charset="0"/>
              </a:rPr>
              <a:t>":"${{ </a:t>
            </a:r>
            <a:r>
              <a:rPr lang="en-US" sz="1600" dirty="0" err="1">
                <a:effectLst/>
                <a:latin typeface="Consolas" panose="020B0609020204030204" pitchFamily="49" charset="0"/>
              </a:rPr>
              <a:t>inputs.user_id</a:t>
            </a:r>
            <a:r>
              <a:rPr lang="en-US" sz="1600" dirty="0">
                <a:effectLst/>
                <a:latin typeface="Consolas" panose="020B0609020204030204" pitchFamily="49" charset="0"/>
              </a:rPr>
              <a:t> }}", </a:t>
            </a:r>
          </a:p>
          <a:p>
            <a:pPr marL="342900" marR="0"/>
            <a:r>
              <a:rPr lang="en-US" sz="1600" dirty="0">
                <a:effectLst/>
                <a:latin typeface="Consolas" panose="020B0609020204030204" pitchFamily="49" charset="0"/>
              </a:rPr>
              <a:t>     "</a:t>
            </a:r>
            <a:r>
              <a:rPr lang="en-US" sz="1600" dirty="0" err="1">
                <a:effectLst/>
                <a:latin typeface="Consolas" panose="020B0609020204030204" pitchFamily="49" charset="0"/>
              </a:rPr>
              <a:t>resourceGroup</a:t>
            </a:r>
            <a:r>
              <a:rPr lang="en-US" sz="1600" dirty="0">
                <a:effectLst/>
                <a:latin typeface="Consolas" panose="020B0609020204030204" pitchFamily="49" charset="0"/>
              </a:rPr>
              <a:t>":"</a:t>
            </a:r>
            <a:r>
              <a:rPr lang="en-US" sz="1600" dirty="0" err="1">
                <a:effectLst/>
                <a:latin typeface="Consolas" panose="020B0609020204030204" pitchFamily="49" charset="0"/>
              </a:rPr>
              <a:t>chatops</a:t>
            </a:r>
            <a:r>
              <a:rPr lang="en-US" sz="1600" dirty="0">
                <a:effectLst/>
                <a:latin typeface="Consolas" panose="020B0609020204030204" pitchFamily="49" charset="0"/>
              </a:rPr>
              <a:t>-demo-dev-</a:t>
            </a:r>
            <a:r>
              <a:rPr lang="en-US" sz="1600" dirty="0" err="1">
                <a:effectLst/>
                <a:latin typeface="Consolas" panose="020B0609020204030204" pitchFamily="49" charset="0"/>
              </a:rPr>
              <a:t>rg</a:t>
            </a:r>
            <a:r>
              <a:rPr lang="en-US" sz="1600" dirty="0">
                <a:effectLst/>
                <a:latin typeface="Consolas" panose="020B0609020204030204" pitchFamily="49" charset="0"/>
              </a:rPr>
              <a:t>-${{ </a:t>
            </a:r>
            <a:r>
              <a:rPr lang="en-US" sz="1600" dirty="0" err="1">
                <a:effectLst/>
                <a:latin typeface="Consolas" panose="020B0609020204030204" pitchFamily="49" charset="0"/>
              </a:rPr>
              <a:t>inputs.message_id</a:t>
            </a:r>
            <a:r>
              <a:rPr lang="en-US" sz="1600" dirty="0">
                <a:effectLst/>
                <a:latin typeface="Consolas" panose="020B0609020204030204" pitchFamily="49" charset="0"/>
              </a:rPr>
              <a:t> }}", </a:t>
            </a:r>
          </a:p>
          <a:p>
            <a:pPr marL="342900" marR="0"/>
            <a:r>
              <a:rPr lang="en-US" sz="1600" dirty="0">
                <a:effectLst/>
                <a:latin typeface="Consolas" panose="020B0609020204030204" pitchFamily="49" charset="0"/>
              </a:rPr>
              <a:t>     "</a:t>
            </a:r>
            <a:r>
              <a:rPr lang="en-US" sz="1600" dirty="0" err="1">
                <a:effectLst/>
                <a:latin typeface="Consolas" panose="020B0609020204030204" pitchFamily="49" charset="0"/>
              </a:rPr>
              <a:t>messageId</a:t>
            </a:r>
            <a:r>
              <a:rPr lang="en-US" sz="1600" dirty="0">
                <a:effectLst/>
                <a:latin typeface="Consolas" panose="020B0609020204030204" pitchFamily="49" charset="0"/>
              </a:rPr>
              <a:t>":"${{ </a:t>
            </a:r>
            <a:r>
              <a:rPr lang="en-US" sz="1600" dirty="0" err="1">
                <a:effectLst/>
                <a:latin typeface="Consolas" panose="020B0609020204030204" pitchFamily="49" charset="0"/>
              </a:rPr>
              <a:t>inputs.message_id</a:t>
            </a:r>
            <a:r>
              <a:rPr lang="en-US" sz="1600" dirty="0">
                <a:effectLst/>
                <a:latin typeface="Consolas" panose="020B0609020204030204" pitchFamily="49" charset="0"/>
              </a:rPr>
              <a:t> }}", </a:t>
            </a:r>
          </a:p>
          <a:p>
            <a:pPr marL="342900" marR="0"/>
            <a:r>
              <a:rPr lang="en-US" sz="1600" dirty="0">
                <a:effectLst/>
                <a:latin typeface="Consolas" panose="020B0609020204030204" pitchFamily="49" charset="0"/>
              </a:rPr>
              <a:t>     "msg":"${{ inputs.msg }}" </a:t>
            </a:r>
          </a:p>
          <a:p>
            <a:pPr marL="342900" marR="0"/>
            <a:r>
              <a:rPr lang="en-US" sz="1600" dirty="0"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660848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5D591A-828B-D3FB-B3E3-B95AEBF8F9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769ABDD-39F1-7B20-B3F3-E592865595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922" y="340164"/>
            <a:ext cx="8922189" cy="553998"/>
          </a:xfrm>
        </p:spPr>
        <p:txBody>
          <a:bodyPr/>
          <a:lstStyle/>
          <a:p>
            <a:r>
              <a:rPr lang="en-US" u="sng" dirty="0">
                <a:solidFill>
                  <a:schemeClr val="accent3">
                    <a:lumMod val="40000"/>
                    <a:lumOff val="60000"/>
                  </a:schemeClr>
                </a:solidFill>
                <a:cs typeface="Segoe UI"/>
              </a:rPr>
              <a:t>Teams Destroy Responder Logic App</a:t>
            </a:r>
            <a:endParaRPr lang="en-US" u="sng" dirty="0"/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CE35BC45-74F2-1CD8-FBFE-3990CF6C4273}"/>
              </a:ext>
            </a:extLst>
          </p:cNvPr>
          <p:cNvSpPr txBox="1">
            <a:spLocks/>
          </p:cNvSpPr>
          <p:nvPr/>
        </p:nvSpPr>
        <p:spPr>
          <a:xfrm>
            <a:off x="717923" y="6536533"/>
            <a:ext cx="11227643" cy="692497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rtl="0" fontAlgn="ctr"/>
            <a:endParaRPr lang="en-US" sz="1800" dirty="0">
              <a:effectLst/>
              <a:latin typeface="Calibri" panose="020F0502020204030204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200" dirty="0"/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94185A00-CA79-1CE9-CF57-1CA87E7CAC97}"/>
              </a:ext>
            </a:extLst>
          </p:cNvPr>
          <p:cNvSpPr txBox="1">
            <a:spLocks/>
          </p:cNvSpPr>
          <p:nvPr/>
        </p:nvSpPr>
        <p:spPr>
          <a:xfrm>
            <a:off x="870322" y="1296567"/>
            <a:ext cx="5663423" cy="256224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rtl="0" fontAlgn="ctr"/>
            <a:r>
              <a:rPr lang="en-US" sz="1800" u="sng" dirty="0">
                <a:latin typeface="+mn-lt"/>
              </a:rPr>
              <a:t>Flow – Delete Tracker Doc, notify user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7166D2-8636-216B-FA04-004B31D4BE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322" y="1673461"/>
            <a:ext cx="2663296" cy="47759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43549AE-656F-FC73-AB41-BDB761669D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6374" y="1835198"/>
            <a:ext cx="3034429" cy="4218712"/>
          </a:xfrm>
          <a:prstGeom prst="rect">
            <a:avLst/>
          </a:prstGeom>
        </p:spPr>
      </p:pic>
      <p:sp>
        <p:nvSpPr>
          <p:cNvPr id="9" name="Title 2">
            <a:extLst>
              <a:ext uri="{FF2B5EF4-FFF2-40B4-BE49-F238E27FC236}">
                <a16:creationId xmlns:a16="http://schemas.microsoft.com/office/drawing/2014/main" id="{24D07EAA-9F04-FEF2-0837-2A8C9A0777E1}"/>
              </a:ext>
            </a:extLst>
          </p:cNvPr>
          <p:cNvSpPr txBox="1">
            <a:spLocks/>
          </p:cNvSpPr>
          <p:nvPr/>
        </p:nvSpPr>
        <p:spPr>
          <a:xfrm>
            <a:off x="7725078" y="3331011"/>
            <a:ext cx="5663423" cy="256224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rtl="0" fontAlgn="ctr"/>
            <a:r>
              <a:rPr lang="en-US" sz="1800" u="sng" dirty="0">
                <a:latin typeface="+mn-lt"/>
              </a:rPr>
              <a:t>.</a:t>
            </a:r>
            <a:r>
              <a:rPr lang="en-US" sz="1800" u="sng" dirty="0" err="1">
                <a:latin typeface="+mn-lt"/>
              </a:rPr>
              <a:t>tfstate</a:t>
            </a:r>
            <a:r>
              <a:rPr lang="en-US" sz="1800" u="sng" dirty="0">
                <a:latin typeface="+mn-lt"/>
              </a:rPr>
              <a:t> management here (TODO)</a:t>
            </a:r>
          </a:p>
        </p:txBody>
      </p:sp>
    </p:spTree>
    <p:extLst>
      <p:ext uri="{BB962C8B-B14F-4D97-AF65-F5344CB8AC3E}">
        <p14:creationId xmlns:p14="http://schemas.microsoft.com/office/powerpoint/2010/main" val="2301262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 bwMode="auto">
          <a:xfrm>
            <a:off x="7691719" y="0"/>
            <a:ext cx="4502334" cy="68580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solidFill>
                <a:srgbClr val="0078D4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Parallelogram 5"/>
          <p:cNvSpPr/>
          <p:nvPr/>
        </p:nvSpPr>
        <p:spPr bwMode="auto">
          <a:xfrm>
            <a:off x="3606800" y="1"/>
            <a:ext cx="7683500" cy="6858000"/>
          </a:xfrm>
          <a:prstGeom prst="parallelogram">
            <a:avLst>
              <a:gd name="adj" fmla="val 38502"/>
            </a:avLst>
          </a:prstGeom>
          <a:solidFill>
            <a:schemeClr val="accent1">
              <a:alpha val="2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Parallelogram 6"/>
          <p:cNvSpPr/>
          <p:nvPr/>
        </p:nvSpPr>
        <p:spPr bwMode="auto">
          <a:xfrm>
            <a:off x="697862" y="3465433"/>
            <a:ext cx="3689647" cy="2863460"/>
          </a:xfrm>
          <a:prstGeom prst="parallelogram">
            <a:avLst>
              <a:gd name="adj" fmla="val 38502"/>
            </a:avLst>
          </a:prstGeom>
          <a:solidFill>
            <a:srgbClr val="5ACBF0">
              <a:alpha val="7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13ED24E-A7D0-53EF-5606-0E1135873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913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8921695"/>
      </p:ext>
    </p:extLst>
  </p:cSld>
  <p:clrMapOvr>
    <a:masterClrMapping/>
  </p:clrMapOvr>
  <p:transition advTm="61666">
    <p:fade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367000-4FAE-4C70-84B4-63C9A41043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B2FA4AA-5D80-7100-AAE6-FDB8DB736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922" y="340164"/>
            <a:ext cx="8922189" cy="553998"/>
          </a:xfrm>
        </p:spPr>
        <p:txBody>
          <a:bodyPr/>
          <a:lstStyle/>
          <a:p>
            <a:r>
              <a:rPr lang="en-US" u="sng" dirty="0">
                <a:solidFill>
                  <a:schemeClr val="accent3">
                    <a:lumMod val="40000"/>
                    <a:lumOff val="60000"/>
                  </a:schemeClr>
                </a:solidFill>
                <a:cs typeface="Segoe UI"/>
              </a:rPr>
              <a:t>Environmental Reaper Logic App</a:t>
            </a:r>
            <a:endParaRPr lang="en-US" u="sng" dirty="0"/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637BF61A-CE3A-6DB5-0707-37979742D675}"/>
              </a:ext>
            </a:extLst>
          </p:cNvPr>
          <p:cNvSpPr txBox="1">
            <a:spLocks/>
          </p:cNvSpPr>
          <p:nvPr/>
        </p:nvSpPr>
        <p:spPr>
          <a:xfrm>
            <a:off x="717923" y="6536533"/>
            <a:ext cx="11227643" cy="692497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rtl="0" fontAlgn="ctr"/>
            <a:endParaRPr lang="en-US" sz="1800" dirty="0">
              <a:effectLst/>
              <a:latin typeface="Calibri" panose="020F0502020204030204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200" dirty="0"/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79869BE5-D135-2701-3C40-B25089CBA098}"/>
              </a:ext>
            </a:extLst>
          </p:cNvPr>
          <p:cNvSpPr txBox="1">
            <a:spLocks/>
          </p:cNvSpPr>
          <p:nvPr/>
        </p:nvSpPr>
        <p:spPr>
          <a:xfrm>
            <a:off x="870322" y="1296567"/>
            <a:ext cx="5663423" cy="256224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rtl="0" fontAlgn="ctr"/>
            <a:r>
              <a:rPr lang="en-US" sz="1800" u="sng" dirty="0">
                <a:latin typeface="+mn-lt"/>
              </a:rPr>
              <a:t>Cron Trigger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798B5A-173A-3A66-277F-FAD6CB2EDF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706" y="1651885"/>
            <a:ext cx="4326310" cy="3554230"/>
          </a:xfrm>
          <a:prstGeom prst="rect">
            <a:avLst/>
          </a:prstGeom>
        </p:spPr>
      </p:pic>
      <p:sp>
        <p:nvSpPr>
          <p:cNvPr id="7" name="Title 2">
            <a:extLst>
              <a:ext uri="{FF2B5EF4-FFF2-40B4-BE49-F238E27FC236}">
                <a16:creationId xmlns:a16="http://schemas.microsoft.com/office/drawing/2014/main" id="{3C33FB5B-AFF4-FC59-EDDA-3E49B4443662}"/>
              </a:ext>
            </a:extLst>
          </p:cNvPr>
          <p:cNvSpPr txBox="1">
            <a:spLocks/>
          </p:cNvSpPr>
          <p:nvPr/>
        </p:nvSpPr>
        <p:spPr>
          <a:xfrm>
            <a:off x="852706" y="5475443"/>
            <a:ext cx="5663423" cy="256224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rtl="0" fontAlgn="ctr"/>
            <a:r>
              <a:rPr lang="en-US" sz="1800" u="sng" dirty="0">
                <a:latin typeface="+mn-lt"/>
              </a:rPr>
              <a:t>RBAC as before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2D95606-8688-A43F-901E-5F95151AF6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51036" y="951277"/>
            <a:ext cx="2460915" cy="5585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160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29A403-9E81-47B7-BBCB-897C01D01C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C29F9FF-E066-8AF8-89E2-D46C548FBF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922" y="340164"/>
            <a:ext cx="8922189" cy="553998"/>
          </a:xfrm>
        </p:spPr>
        <p:txBody>
          <a:bodyPr/>
          <a:lstStyle/>
          <a:p>
            <a:r>
              <a:rPr lang="en-US" u="sng" dirty="0">
                <a:solidFill>
                  <a:schemeClr val="accent3">
                    <a:lumMod val="40000"/>
                    <a:lumOff val="60000"/>
                  </a:schemeClr>
                </a:solidFill>
                <a:cs typeface="Segoe UI"/>
              </a:rPr>
              <a:t>Environmental Reaper Logic App</a:t>
            </a:r>
            <a:endParaRPr lang="en-US" u="sng" dirty="0"/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B9DF24F0-13D1-D659-5D10-42F5164C36D3}"/>
              </a:ext>
            </a:extLst>
          </p:cNvPr>
          <p:cNvSpPr txBox="1">
            <a:spLocks/>
          </p:cNvSpPr>
          <p:nvPr/>
        </p:nvSpPr>
        <p:spPr>
          <a:xfrm>
            <a:off x="717923" y="6536533"/>
            <a:ext cx="11227643" cy="692497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rtl="0" fontAlgn="ctr"/>
            <a:endParaRPr lang="en-US" sz="1800" dirty="0">
              <a:effectLst/>
              <a:latin typeface="Calibri" panose="020F0502020204030204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200" dirty="0"/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240E12D7-5D3F-4ECD-DE73-72BB002FDCD4}"/>
              </a:ext>
            </a:extLst>
          </p:cNvPr>
          <p:cNvSpPr txBox="1">
            <a:spLocks/>
          </p:cNvSpPr>
          <p:nvPr/>
        </p:nvSpPr>
        <p:spPr>
          <a:xfrm>
            <a:off x="870322" y="1296567"/>
            <a:ext cx="5663423" cy="256224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rtl="0" fontAlgn="ctr"/>
            <a:r>
              <a:rPr lang="en-US" sz="1800" u="sng" dirty="0">
                <a:latin typeface="+mn-lt"/>
              </a:rPr>
              <a:t>Cron Trigger</a:t>
            </a: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908D5D50-8B55-2E5C-8841-FE99F4074B9F}"/>
              </a:ext>
            </a:extLst>
          </p:cNvPr>
          <p:cNvSpPr txBox="1">
            <a:spLocks/>
          </p:cNvSpPr>
          <p:nvPr/>
        </p:nvSpPr>
        <p:spPr>
          <a:xfrm>
            <a:off x="4665949" y="1955196"/>
            <a:ext cx="5663423" cy="256224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rtl="0" fontAlgn="ctr"/>
            <a:r>
              <a:rPr lang="en-US" sz="1800" u="sng" dirty="0">
                <a:latin typeface="+mn-lt"/>
              </a:rPr>
              <a:t>Wake up – query for deploy </a:t>
            </a:r>
            <a:r>
              <a:rPr lang="en-US" sz="1800" u="sng" dirty="0" err="1">
                <a:latin typeface="+mn-lt"/>
              </a:rPr>
              <a:t>envs</a:t>
            </a:r>
            <a:r>
              <a:rPr lang="en-US" sz="1800" u="sng" dirty="0">
                <a:latin typeface="+mn-lt"/>
              </a:rPr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4D539E-A3DD-1773-DAA1-5152E6B6CA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322" y="1756713"/>
            <a:ext cx="3163956" cy="420634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7E8A250-077F-914F-F5E3-71E3AC04E6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0923" y="2421931"/>
            <a:ext cx="3500534" cy="3455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26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532858-3770-C4E8-BBE3-CDA534EAC4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E88AD34-1D9A-DDAD-6164-C363412BB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922" y="340164"/>
            <a:ext cx="8922189" cy="553998"/>
          </a:xfrm>
        </p:spPr>
        <p:txBody>
          <a:bodyPr/>
          <a:lstStyle/>
          <a:p>
            <a:r>
              <a:rPr lang="en-US" u="sng" dirty="0">
                <a:solidFill>
                  <a:schemeClr val="accent3">
                    <a:lumMod val="40000"/>
                    <a:lumOff val="60000"/>
                  </a:schemeClr>
                </a:solidFill>
                <a:cs typeface="Segoe UI"/>
              </a:rPr>
              <a:t>Environmental Reaper Logic App</a:t>
            </a:r>
            <a:endParaRPr lang="en-US" u="sng" dirty="0"/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FF992F8C-D0A2-8A12-9EBD-0042344D03FB}"/>
              </a:ext>
            </a:extLst>
          </p:cNvPr>
          <p:cNvSpPr txBox="1">
            <a:spLocks/>
          </p:cNvSpPr>
          <p:nvPr/>
        </p:nvSpPr>
        <p:spPr>
          <a:xfrm>
            <a:off x="717923" y="6536533"/>
            <a:ext cx="11227643" cy="692497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rtl="0" fontAlgn="ctr"/>
            <a:endParaRPr lang="en-US" sz="1800" dirty="0">
              <a:effectLst/>
              <a:latin typeface="Calibri" panose="020F0502020204030204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200" dirty="0"/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1CC8D56C-0F43-2427-5F78-D9FBC8164E2E}"/>
              </a:ext>
            </a:extLst>
          </p:cNvPr>
          <p:cNvSpPr txBox="1">
            <a:spLocks/>
          </p:cNvSpPr>
          <p:nvPr/>
        </p:nvSpPr>
        <p:spPr>
          <a:xfrm>
            <a:off x="870322" y="1296567"/>
            <a:ext cx="5663423" cy="256224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rtl="0" fontAlgn="ctr"/>
            <a:r>
              <a:rPr lang="en-US" sz="1800" u="sng" dirty="0">
                <a:latin typeface="+mn-lt"/>
              </a:rPr>
              <a:t>Flow - Set Minimum delete threshold (10 min)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F22568-547F-C60F-F1F5-9843036F97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322" y="1756713"/>
            <a:ext cx="3163956" cy="42063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823F544-0A8D-B30D-184A-C0E0251E4B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9824" y="1756713"/>
            <a:ext cx="6773220" cy="4248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453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24FD72-E3C2-62A0-A95E-8EA97287BC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407160C-F1C4-A75E-97CC-7F2BB8F0CF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922" y="340164"/>
            <a:ext cx="8922189" cy="553998"/>
          </a:xfrm>
        </p:spPr>
        <p:txBody>
          <a:bodyPr/>
          <a:lstStyle/>
          <a:p>
            <a:r>
              <a:rPr lang="en-US" u="sng" dirty="0">
                <a:solidFill>
                  <a:schemeClr val="accent3">
                    <a:lumMod val="40000"/>
                    <a:lumOff val="60000"/>
                  </a:schemeClr>
                </a:solidFill>
                <a:cs typeface="Segoe UI"/>
              </a:rPr>
              <a:t>Environmental Reaper Logic App</a:t>
            </a:r>
            <a:endParaRPr lang="en-US" u="sng" dirty="0"/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F2EDC4F7-6579-89E1-CCCF-4EC16F9B0A0D}"/>
              </a:ext>
            </a:extLst>
          </p:cNvPr>
          <p:cNvSpPr txBox="1">
            <a:spLocks/>
          </p:cNvSpPr>
          <p:nvPr/>
        </p:nvSpPr>
        <p:spPr>
          <a:xfrm>
            <a:off x="717923" y="6536533"/>
            <a:ext cx="11227643" cy="692497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rtl="0" fontAlgn="ctr"/>
            <a:endParaRPr lang="en-US" sz="1800" dirty="0">
              <a:effectLst/>
              <a:latin typeface="Calibri" panose="020F0502020204030204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200" dirty="0"/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A1B1ADE5-A8A8-9034-C321-325D5BC4771B}"/>
              </a:ext>
            </a:extLst>
          </p:cNvPr>
          <p:cNvSpPr txBox="1">
            <a:spLocks/>
          </p:cNvSpPr>
          <p:nvPr/>
        </p:nvSpPr>
        <p:spPr>
          <a:xfrm>
            <a:off x="870322" y="1296567"/>
            <a:ext cx="6376784" cy="256224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rtl="0" fontAlgn="ctr"/>
            <a:r>
              <a:rPr lang="en-US" sz="1800" u="sng" dirty="0">
                <a:latin typeface="+mn-lt"/>
              </a:rPr>
              <a:t>Flow – For each env in Provisioned state, calculate min deployed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0911D4B-9048-D62A-B096-33C9FF07F2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724" y="1921369"/>
            <a:ext cx="4212931" cy="314520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AF3B2B8-E276-7769-FC7C-B8DC3F857F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1744" y="1973958"/>
            <a:ext cx="5201523" cy="2350688"/>
          </a:xfrm>
          <a:prstGeom prst="rect">
            <a:avLst/>
          </a:prstGeom>
        </p:spPr>
      </p:pic>
      <p:sp>
        <p:nvSpPr>
          <p:cNvPr id="10" name="Title 2">
            <a:extLst>
              <a:ext uri="{FF2B5EF4-FFF2-40B4-BE49-F238E27FC236}">
                <a16:creationId xmlns:a16="http://schemas.microsoft.com/office/drawing/2014/main" id="{B08549D6-D0A9-F1C4-4E23-286E535475D5}"/>
              </a:ext>
            </a:extLst>
          </p:cNvPr>
          <p:cNvSpPr txBox="1">
            <a:spLocks/>
          </p:cNvSpPr>
          <p:nvPr/>
        </p:nvSpPr>
        <p:spPr>
          <a:xfrm>
            <a:off x="6411631" y="1585887"/>
            <a:ext cx="5663423" cy="256224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rtl="0" fontAlgn="ctr"/>
            <a:r>
              <a:rPr lang="en-US" sz="1800" u="sng" dirty="0">
                <a:latin typeface="+mn-lt"/>
              </a:rPr>
              <a:t>Minutes diff based on ticks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C47C892-7E0E-DECD-D054-C0AEB8C1012F}"/>
              </a:ext>
            </a:extLst>
          </p:cNvPr>
          <p:cNvSpPr txBox="1"/>
          <p:nvPr/>
        </p:nvSpPr>
        <p:spPr>
          <a:xfrm>
            <a:off x="4863678" y="4620691"/>
            <a:ext cx="7328322" cy="12079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/>
            <a:r>
              <a:rPr lang="en-US" sz="1400" dirty="0">
                <a:effectLst/>
                <a:latin typeface="var(--ff-mono)"/>
              </a:rPr>
              <a:t>div(sub(ticks(outputs('Sample_Date1')),ticks(outputs('Sample_Date_2'))),864000000000)</a:t>
            </a:r>
          </a:p>
          <a:p>
            <a:pPr marL="342900" marR="0">
              <a:lnSpc>
                <a:spcPts val="1400"/>
              </a:lnSpc>
            </a:pPr>
            <a:r>
              <a:rPr lang="en-US" sz="1400" dirty="0">
                <a:effectLst/>
                <a:latin typeface="Calibri" panose="020F0502020204030204" pitchFamily="34" charset="0"/>
              </a:rPr>
              <a:t> </a:t>
            </a:r>
          </a:p>
          <a:p>
            <a:pPr marL="342900" marR="0">
              <a:lnSpc>
                <a:spcPts val="1400"/>
              </a:lnSpc>
            </a:pPr>
            <a:r>
              <a:rPr lang="en-US" sz="1400" dirty="0">
                <a:effectLst/>
                <a:latin typeface="Calibri" panose="020F0502020204030204" pitchFamily="34" charset="0"/>
              </a:rPr>
              <a:t>100 * 100 * 100 * 60 * 60 * 24 = ticks in a day</a:t>
            </a:r>
          </a:p>
          <a:p>
            <a:pPr marL="342900" marR="0">
              <a:lnSpc>
                <a:spcPts val="1400"/>
              </a:lnSpc>
            </a:pPr>
            <a:r>
              <a:rPr lang="en-US" sz="1400" dirty="0">
                <a:effectLst/>
                <a:latin typeface="Calibri" panose="020F0502020204030204" pitchFamily="34" charset="0"/>
              </a:rPr>
              <a:t> </a:t>
            </a:r>
          </a:p>
          <a:p>
            <a:pPr marL="342900" marR="0">
              <a:lnSpc>
                <a:spcPts val="1400"/>
              </a:lnSpc>
            </a:pPr>
            <a:r>
              <a:rPr lang="en-US" sz="1400" dirty="0">
                <a:effectLst/>
                <a:latin typeface="Calibri" panose="020F0502020204030204" pitchFamily="34" charset="0"/>
              </a:rPr>
              <a:t>36000000000 = ticks in hour</a:t>
            </a:r>
          </a:p>
          <a:p>
            <a:pPr marL="342900" marR="0">
              <a:lnSpc>
                <a:spcPts val="1400"/>
              </a:lnSpc>
            </a:pPr>
            <a:r>
              <a:rPr lang="en-US" sz="1400" dirty="0">
                <a:effectLst/>
                <a:latin typeface="Calibri" panose="020F0502020204030204" pitchFamily="34" charset="0"/>
              </a:rPr>
              <a:t>600000000 = ticks per min</a:t>
            </a:r>
          </a:p>
        </p:txBody>
      </p:sp>
    </p:spTree>
    <p:extLst>
      <p:ext uri="{BB962C8B-B14F-4D97-AF65-F5344CB8AC3E}">
        <p14:creationId xmlns:p14="http://schemas.microsoft.com/office/powerpoint/2010/main" val="623099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ED8C8D-4382-4F24-BCD9-827B7121C6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FD4BDA1-7B9A-A7E8-264A-8A1A9E56C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922" y="340164"/>
            <a:ext cx="8922189" cy="553998"/>
          </a:xfrm>
        </p:spPr>
        <p:txBody>
          <a:bodyPr/>
          <a:lstStyle/>
          <a:p>
            <a:r>
              <a:rPr lang="en-US" u="sng" dirty="0">
                <a:solidFill>
                  <a:schemeClr val="accent3">
                    <a:lumMod val="40000"/>
                    <a:lumOff val="60000"/>
                  </a:schemeClr>
                </a:solidFill>
                <a:cs typeface="Segoe UI"/>
              </a:rPr>
              <a:t>Environmental Reaper Logic App</a:t>
            </a:r>
            <a:endParaRPr lang="en-US" u="sng" dirty="0"/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88404AB6-0A5A-0A39-2D12-5E9F6EB8C71C}"/>
              </a:ext>
            </a:extLst>
          </p:cNvPr>
          <p:cNvSpPr txBox="1">
            <a:spLocks/>
          </p:cNvSpPr>
          <p:nvPr/>
        </p:nvSpPr>
        <p:spPr>
          <a:xfrm>
            <a:off x="717923" y="6536533"/>
            <a:ext cx="11227643" cy="692497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rtl="0" fontAlgn="ctr"/>
            <a:endParaRPr lang="en-US" sz="1800" dirty="0">
              <a:effectLst/>
              <a:latin typeface="Calibri" panose="020F0502020204030204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200" dirty="0"/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EF42F16E-B75D-EA91-B798-7042253BB1B1}"/>
              </a:ext>
            </a:extLst>
          </p:cNvPr>
          <p:cNvSpPr txBox="1">
            <a:spLocks/>
          </p:cNvSpPr>
          <p:nvPr/>
        </p:nvSpPr>
        <p:spPr>
          <a:xfrm>
            <a:off x="870322" y="1296567"/>
            <a:ext cx="5663423" cy="256224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rtl="0" fontAlgn="ctr"/>
            <a:r>
              <a:rPr lang="en-US" sz="1800" u="sng" dirty="0">
                <a:latin typeface="+mn-lt"/>
              </a:rPr>
              <a:t>Flow – If </a:t>
            </a:r>
            <a:r>
              <a:rPr lang="en-US" sz="1800" u="sng" dirty="0" err="1">
                <a:latin typeface="+mn-lt"/>
              </a:rPr>
              <a:t>minsDiff</a:t>
            </a:r>
            <a:r>
              <a:rPr lang="en-US" sz="1800" u="sng" dirty="0">
                <a:latin typeface="+mn-lt"/>
              </a:rPr>
              <a:t> &gt; </a:t>
            </a:r>
            <a:r>
              <a:rPr lang="en-US" sz="1800" u="sng" dirty="0" err="1">
                <a:latin typeface="+mn-lt"/>
              </a:rPr>
              <a:t>minThresh</a:t>
            </a:r>
            <a:endParaRPr lang="en-US" sz="1800" u="sng" dirty="0">
              <a:latin typeface="+mn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7E23DD-FB66-EDA9-7220-18D99AC3A7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322" y="1990541"/>
            <a:ext cx="9369054" cy="4108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304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196B36-1FE9-BEE2-B1CC-FC84239F8F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630A9D7-C372-F050-D637-5FC0B9D09E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922" y="340164"/>
            <a:ext cx="8922189" cy="553998"/>
          </a:xfrm>
        </p:spPr>
        <p:txBody>
          <a:bodyPr/>
          <a:lstStyle/>
          <a:p>
            <a:r>
              <a:rPr lang="en-US" u="sng" dirty="0">
                <a:solidFill>
                  <a:schemeClr val="accent3">
                    <a:lumMod val="40000"/>
                    <a:lumOff val="60000"/>
                  </a:schemeClr>
                </a:solidFill>
                <a:cs typeface="Segoe UI"/>
              </a:rPr>
              <a:t>Environmental Reaper Logic App</a:t>
            </a:r>
            <a:endParaRPr lang="en-US" u="sng" dirty="0"/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B7BC1A64-3048-CCE4-D745-EEFBD2134B76}"/>
              </a:ext>
            </a:extLst>
          </p:cNvPr>
          <p:cNvSpPr txBox="1">
            <a:spLocks/>
          </p:cNvSpPr>
          <p:nvPr/>
        </p:nvSpPr>
        <p:spPr>
          <a:xfrm>
            <a:off x="717923" y="6536533"/>
            <a:ext cx="11227643" cy="692497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rtl="0" fontAlgn="ctr"/>
            <a:endParaRPr lang="en-US" sz="1800" dirty="0">
              <a:effectLst/>
              <a:latin typeface="Calibri" panose="020F0502020204030204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200" dirty="0"/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30BB2DE7-FEBB-A0F3-9AEE-E94972909EA7}"/>
              </a:ext>
            </a:extLst>
          </p:cNvPr>
          <p:cNvSpPr txBox="1">
            <a:spLocks/>
          </p:cNvSpPr>
          <p:nvPr/>
        </p:nvSpPr>
        <p:spPr>
          <a:xfrm>
            <a:off x="870322" y="1296567"/>
            <a:ext cx="5663423" cy="256224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rtl="0" fontAlgn="ctr"/>
            <a:r>
              <a:rPr lang="en-US" sz="1800" u="sng" dirty="0">
                <a:latin typeface="+mn-lt"/>
              </a:rPr>
              <a:t>Flow – Call Deprovision, notify user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1F347F-770F-EDD1-D17D-B89D5C4E10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322" y="1846211"/>
            <a:ext cx="5556899" cy="439690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0308BB4-4F7B-5431-4CC4-6EB290A379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2190" y="1424679"/>
            <a:ext cx="3911887" cy="5116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893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E0ADA6-2953-E3A1-18D8-F48FB8C384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A559640-A5B9-961F-F861-FB83A2A2C1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922" y="340164"/>
            <a:ext cx="8922189" cy="553998"/>
          </a:xfrm>
        </p:spPr>
        <p:txBody>
          <a:bodyPr/>
          <a:lstStyle/>
          <a:p>
            <a:r>
              <a:rPr lang="en-US" u="sng" dirty="0">
                <a:solidFill>
                  <a:schemeClr val="accent3">
                    <a:lumMod val="40000"/>
                    <a:lumOff val="60000"/>
                  </a:schemeClr>
                </a:solidFill>
                <a:cs typeface="Segoe UI"/>
              </a:rPr>
              <a:t>Environmental Reaper Logic App</a:t>
            </a:r>
            <a:endParaRPr lang="en-US" u="sng" dirty="0"/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21762DE9-D4B3-3761-5D5E-72D1D9883F86}"/>
              </a:ext>
            </a:extLst>
          </p:cNvPr>
          <p:cNvSpPr txBox="1">
            <a:spLocks/>
          </p:cNvSpPr>
          <p:nvPr/>
        </p:nvSpPr>
        <p:spPr>
          <a:xfrm>
            <a:off x="717923" y="6536533"/>
            <a:ext cx="11227643" cy="692497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rtl="0" fontAlgn="ctr"/>
            <a:endParaRPr lang="en-US" sz="1800" dirty="0">
              <a:effectLst/>
              <a:latin typeface="Calibri" panose="020F0502020204030204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200" dirty="0"/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72AD6395-EDC0-59CA-E8F5-B26E81F8C49A}"/>
              </a:ext>
            </a:extLst>
          </p:cNvPr>
          <p:cNvSpPr txBox="1">
            <a:spLocks/>
          </p:cNvSpPr>
          <p:nvPr/>
        </p:nvSpPr>
        <p:spPr>
          <a:xfrm>
            <a:off x="831411" y="1628440"/>
            <a:ext cx="5663423" cy="1004121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rtl="0" fontAlgn="ctr"/>
            <a:r>
              <a:rPr lang="en-US" sz="1800" u="sng" dirty="0">
                <a:latin typeface="+mn-lt"/>
              </a:rPr>
              <a:t>Flow – Reaper Callback</a:t>
            </a:r>
          </a:p>
          <a:p>
            <a:pPr rtl="0" fontAlgn="ctr"/>
            <a:endParaRPr lang="en-US" sz="1800" dirty="0">
              <a:latin typeface="+mn-lt"/>
            </a:endParaRPr>
          </a:p>
          <a:p>
            <a:pPr rtl="0" fontAlgn="ctr"/>
            <a:r>
              <a:rPr lang="en-US" sz="1800" dirty="0">
                <a:latin typeface="+mn-lt"/>
              </a:rPr>
              <a:t>Deprovision will call back to deprovision responder and close workflow as with .destroy</a:t>
            </a:r>
          </a:p>
        </p:txBody>
      </p:sp>
    </p:spTree>
    <p:extLst>
      <p:ext uri="{BB962C8B-B14F-4D97-AF65-F5344CB8AC3E}">
        <p14:creationId xmlns:p14="http://schemas.microsoft.com/office/powerpoint/2010/main" val="3410636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94D5FD-8FD3-90B3-5C73-2F7F371A02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1BA6BB9-31BB-BD28-1905-A964A3881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922" y="340164"/>
            <a:ext cx="8922189" cy="553998"/>
          </a:xfrm>
        </p:spPr>
        <p:txBody>
          <a:bodyPr/>
          <a:lstStyle/>
          <a:p>
            <a:r>
              <a:rPr lang="en-US" u="sng" dirty="0">
                <a:solidFill>
                  <a:schemeClr val="accent3">
                    <a:lumMod val="40000"/>
                    <a:lumOff val="60000"/>
                  </a:schemeClr>
                </a:solidFill>
                <a:cs typeface="Segoe UI"/>
              </a:rPr>
              <a:t>Next steps</a:t>
            </a:r>
            <a:endParaRPr lang="en-US" u="sng" dirty="0"/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7B5424E5-B88D-5EC8-269E-C6EFF8E054CA}"/>
              </a:ext>
            </a:extLst>
          </p:cNvPr>
          <p:cNvSpPr txBox="1">
            <a:spLocks/>
          </p:cNvSpPr>
          <p:nvPr/>
        </p:nvSpPr>
        <p:spPr>
          <a:xfrm>
            <a:off x="717923" y="6536533"/>
            <a:ext cx="11227643" cy="692497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rtl="0" fontAlgn="ctr"/>
            <a:endParaRPr lang="en-US" sz="1800" dirty="0">
              <a:effectLst/>
              <a:latin typeface="Calibri" panose="020F0502020204030204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200" dirty="0"/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C41DE589-8428-1D9F-7BE9-F6088B76F464}"/>
              </a:ext>
            </a:extLst>
          </p:cNvPr>
          <p:cNvSpPr txBox="1">
            <a:spLocks/>
          </p:cNvSpPr>
          <p:nvPr/>
        </p:nvSpPr>
        <p:spPr>
          <a:xfrm>
            <a:off x="811956" y="1384116"/>
            <a:ext cx="5663423" cy="256224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285750" indent="-285750" rtl="0" fontAlgn="ctr"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</a:rPr>
              <a:t>Build and Refine</a:t>
            </a:r>
          </a:p>
        </p:txBody>
      </p:sp>
    </p:spTree>
    <p:extLst>
      <p:ext uri="{BB962C8B-B14F-4D97-AF65-F5344CB8AC3E}">
        <p14:creationId xmlns:p14="http://schemas.microsoft.com/office/powerpoint/2010/main" val="3817910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4A053C-0CC0-4CFC-C8E9-297D3FD6D1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8331" y="472496"/>
            <a:ext cx="5508419" cy="618631"/>
          </a:xfrm>
        </p:spPr>
        <p:txBody>
          <a:bodyPr/>
          <a:lstStyle/>
          <a:p>
            <a:r>
              <a:rPr lang="en-US" sz="3600" dirty="0"/>
              <a:t>Polishing a diamond</a:t>
            </a:r>
            <a:endParaRPr lang="en-US" sz="3600" dirty="0">
              <a:solidFill>
                <a:srgbClr val="8B949E"/>
              </a:solidFill>
            </a:endParaRPr>
          </a:p>
        </p:txBody>
      </p:sp>
      <p:pic>
        <p:nvPicPr>
          <p:cNvPr id="3074" name="Picture 2" descr="POLISHING OF DIAMONDS | NURI DIAMONDS">
            <a:extLst>
              <a:ext uri="{FF2B5EF4-FFF2-40B4-BE49-F238E27FC236}">
                <a16:creationId xmlns:a16="http://schemas.microsoft.com/office/drawing/2014/main" id="{9B3A755C-67EF-D5BF-9C44-83ADE91B8F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8331" y="1730049"/>
            <a:ext cx="5676137" cy="3010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6709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11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3398018">
            <a:off x="4420872" y="5729569"/>
            <a:ext cx="19637" cy="1196823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FFA28B">
                  <a:alpha val="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35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60" name="Google Shape;660;p11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7245763">
            <a:off x="3919910" y="4094904"/>
            <a:ext cx="19551" cy="2225325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FFA28B">
                  <a:alpha val="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35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661" name="Google Shape;661;p11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741835" y="4688002"/>
            <a:ext cx="2017200" cy="1217199"/>
            <a:chOff x="556376" y="3516001"/>
            <a:chExt cx="1512900" cy="912899"/>
          </a:xfrm>
        </p:grpSpPr>
        <p:sp>
          <p:nvSpPr>
            <p:cNvPr id="662" name="Google Shape;662;p113"/>
            <p:cNvSpPr/>
            <p:nvPr/>
          </p:nvSpPr>
          <p:spPr>
            <a:xfrm rot="3479677">
              <a:off x="1305750" y="3095714"/>
              <a:ext cx="14151" cy="175407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353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63" name="Google Shape;663;p113"/>
            <p:cNvSpPr/>
            <p:nvPr/>
          </p:nvSpPr>
          <p:spPr>
            <a:xfrm rot="7157482">
              <a:off x="1229581" y="3363840"/>
              <a:ext cx="14103" cy="648422"/>
            </a:xfrm>
            <a:prstGeom prst="rect">
              <a:avLst/>
            </a:prstGeom>
            <a:gradFill>
              <a:gsLst>
                <a:gs pos="0">
                  <a:srgbClr val="FFFFFF"/>
                </a:gs>
                <a:gs pos="100000">
                  <a:srgbClr val="FFA28B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353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pic>
        <p:nvPicPr>
          <p:cNvPr id="664" name="Google Shape;664;p11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7484" y="4449100"/>
            <a:ext cx="645600" cy="509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65" name="Google Shape;665;p11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3851" y="4465031"/>
            <a:ext cx="645568" cy="509509"/>
          </a:xfrm>
          <a:prstGeom prst="rect">
            <a:avLst/>
          </a:prstGeom>
          <a:noFill/>
          <a:ln>
            <a:noFill/>
          </a:ln>
        </p:spPr>
      </p:pic>
      <p:pic>
        <p:nvPicPr>
          <p:cNvPr id="666" name="Google Shape;666;p11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384" y="5882831"/>
            <a:ext cx="645568" cy="509509"/>
          </a:xfrm>
          <a:prstGeom prst="rect">
            <a:avLst/>
          </a:prstGeom>
          <a:noFill/>
          <a:ln>
            <a:noFill/>
          </a:ln>
        </p:spPr>
      </p:pic>
      <p:pic>
        <p:nvPicPr>
          <p:cNvPr id="667" name="Google Shape;667;p11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62699" y="6647949"/>
            <a:ext cx="563536" cy="444768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11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553848" y="4385467"/>
            <a:ext cx="645571" cy="417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11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48581" y="4385467"/>
            <a:ext cx="645571" cy="417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70" name="Google Shape;670;p11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8381" y="5798467"/>
            <a:ext cx="645571" cy="417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71" name="Google Shape;671;p11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21681" y="6525500"/>
            <a:ext cx="645571" cy="417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72" name="Google Shape;672;p11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b="59892"/>
          <a:stretch/>
        </p:blipFill>
        <p:spPr>
          <a:xfrm>
            <a:off x="4061977" y="4870104"/>
            <a:ext cx="7586536" cy="1987897"/>
          </a:xfrm>
          <a:prstGeom prst="rect">
            <a:avLst/>
          </a:prstGeom>
          <a:noFill/>
          <a:ln>
            <a:noFill/>
          </a:ln>
        </p:spPr>
      </p:pic>
      <p:pic>
        <p:nvPicPr>
          <p:cNvPr id="673" name="Google Shape;673;p113" descr="GitHub Platform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9834" y="2578700"/>
            <a:ext cx="3894197" cy="7568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74" name="Google Shape;674;p11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9822" y="2032490"/>
            <a:ext cx="1594268" cy="379063"/>
            <a:chOff x="238125" y="1964875"/>
            <a:chExt cx="7096150" cy="1687225"/>
          </a:xfrm>
        </p:grpSpPr>
        <p:sp>
          <p:nvSpPr>
            <p:cNvPr id="675" name="Google Shape;675;p113"/>
            <p:cNvSpPr/>
            <p:nvPr/>
          </p:nvSpPr>
          <p:spPr>
            <a:xfrm>
              <a:off x="2303375" y="2263100"/>
              <a:ext cx="1087975" cy="1152375"/>
            </a:xfrm>
            <a:custGeom>
              <a:avLst/>
              <a:gdLst/>
              <a:ahLst/>
              <a:cxnLst/>
              <a:rect l="l" t="t" r="r" b="b"/>
              <a:pathLst>
                <a:path w="43519" h="46095" extrusionOk="0">
                  <a:moveTo>
                    <a:pt x="22180" y="1"/>
                  </a:moveTo>
                  <a:cubicBezTo>
                    <a:pt x="8794" y="1"/>
                    <a:pt x="1" y="9354"/>
                    <a:pt x="1" y="23187"/>
                  </a:cubicBezTo>
                  <a:cubicBezTo>
                    <a:pt x="1" y="36909"/>
                    <a:pt x="8794" y="46094"/>
                    <a:pt x="22180" y="46094"/>
                  </a:cubicBezTo>
                  <a:cubicBezTo>
                    <a:pt x="34950" y="46094"/>
                    <a:pt x="43519" y="37861"/>
                    <a:pt x="43519" y="25484"/>
                  </a:cubicBezTo>
                  <a:lnTo>
                    <a:pt x="43519" y="21339"/>
                  </a:lnTo>
                  <a:lnTo>
                    <a:pt x="22068" y="21339"/>
                  </a:lnTo>
                  <a:lnTo>
                    <a:pt x="22068" y="29180"/>
                  </a:lnTo>
                  <a:lnTo>
                    <a:pt x="33045" y="29180"/>
                  </a:lnTo>
                  <a:cubicBezTo>
                    <a:pt x="32709" y="34165"/>
                    <a:pt x="28453" y="37581"/>
                    <a:pt x="22404" y="37581"/>
                  </a:cubicBezTo>
                  <a:cubicBezTo>
                    <a:pt x="14675" y="37581"/>
                    <a:pt x="10474" y="32261"/>
                    <a:pt x="10474" y="23187"/>
                  </a:cubicBezTo>
                  <a:cubicBezTo>
                    <a:pt x="10474" y="14114"/>
                    <a:pt x="14843" y="8682"/>
                    <a:pt x="22124" y="8682"/>
                  </a:cubicBezTo>
                  <a:cubicBezTo>
                    <a:pt x="27277" y="8682"/>
                    <a:pt x="31253" y="11314"/>
                    <a:pt x="32149" y="15738"/>
                  </a:cubicBezTo>
                  <a:lnTo>
                    <a:pt x="42791" y="15738"/>
                  </a:lnTo>
                  <a:cubicBezTo>
                    <a:pt x="41447" y="6273"/>
                    <a:pt x="33213" y="1"/>
                    <a:pt x="221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353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76" name="Google Shape;676;p113"/>
            <p:cNvSpPr/>
            <p:nvPr/>
          </p:nvSpPr>
          <p:spPr>
            <a:xfrm>
              <a:off x="3478150" y="2260300"/>
              <a:ext cx="233850" cy="1139775"/>
            </a:xfrm>
            <a:custGeom>
              <a:avLst/>
              <a:gdLst/>
              <a:ahLst/>
              <a:cxnLst/>
              <a:rect l="l" t="t" r="r" b="b"/>
              <a:pathLst>
                <a:path w="9354" h="45591" extrusionOk="0">
                  <a:moveTo>
                    <a:pt x="0" y="0"/>
                  </a:moveTo>
                  <a:lnTo>
                    <a:pt x="0" y="9130"/>
                  </a:lnTo>
                  <a:lnTo>
                    <a:pt x="9353" y="9130"/>
                  </a:lnTo>
                  <a:lnTo>
                    <a:pt x="9353" y="0"/>
                  </a:lnTo>
                  <a:close/>
                  <a:moveTo>
                    <a:pt x="0" y="12546"/>
                  </a:moveTo>
                  <a:lnTo>
                    <a:pt x="0" y="45590"/>
                  </a:lnTo>
                  <a:lnTo>
                    <a:pt x="9353" y="45590"/>
                  </a:lnTo>
                  <a:lnTo>
                    <a:pt x="9353" y="12546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353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77" name="Google Shape;677;p113"/>
            <p:cNvSpPr/>
            <p:nvPr/>
          </p:nvSpPr>
          <p:spPr>
            <a:xfrm>
              <a:off x="3787575" y="2279900"/>
              <a:ext cx="544700" cy="1134175"/>
            </a:xfrm>
            <a:custGeom>
              <a:avLst/>
              <a:gdLst/>
              <a:ahLst/>
              <a:cxnLst/>
              <a:rect l="l" t="t" r="r" b="b"/>
              <a:pathLst>
                <a:path w="21788" h="45367" extrusionOk="0">
                  <a:moveTo>
                    <a:pt x="14731" y="1"/>
                  </a:moveTo>
                  <a:lnTo>
                    <a:pt x="5322" y="3641"/>
                  </a:lnTo>
                  <a:lnTo>
                    <a:pt x="5322" y="11762"/>
                  </a:lnTo>
                  <a:lnTo>
                    <a:pt x="1" y="11762"/>
                  </a:lnTo>
                  <a:lnTo>
                    <a:pt x="1" y="19379"/>
                  </a:lnTo>
                  <a:lnTo>
                    <a:pt x="5322" y="19379"/>
                  </a:lnTo>
                  <a:lnTo>
                    <a:pt x="5322" y="34557"/>
                  </a:lnTo>
                  <a:cubicBezTo>
                    <a:pt x="5322" y="39878"/>
                    <a:pt x="6666" y="45366"/>
                    <a:pt x="15851" y="45366"/>
                  </a:cubicBezTo>
                  <a:cubicBezTo>
                    <a:pt x="17923" y="45366"/>
                    <a:pt x="19547" y="45254"/>
                    <a:pt x="21788" y="44806"/>
                  </a:cubicBezTo>
                  <a:lnTo>
                    <a:pt x="21788" y="37469"/>
                  </a:lnTo>
                  <a:cubicBezTo>
                    <a:pt x="21116" y="37637"/>
                    <a:pt x="19547" y="37805"/>
                    <a:pt x="18651" y="37805"/>
                  </a:cubicBezTo>
                  <a:cubicBezTo>
                    <a:pt x="15627" y="37805"/>
                    <a:pt x="14731" y="36237"/>
                    <a:pt x="14731" y="33493"/>
                  </a:cubicBezTo>
                  <a:lnTo>
                    <a:pt x="14731" y="19379"/>
                  </a:lnTo>
                  <a:lnTo>
                    <a:pt x="21788" y="19379"/>
                  </a:lnTo>
                  <a:lnTo>
                    <a:pt x="21788" y="11762"/>
                  </a:lnTo>
                  <a:lnTo>
                    <a:pt x="14731" y="11762"/>
                  </a:lnTo>
                  <a:lnTo>
                    <a:pt x="1473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353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78" name="Google Shape;678;p113"/>
            <p:cNvSpPr/>
            <p:nvPr/>
          </p:nvSpPr>
          <p:spPr>
            <a:xfrm>
              <a:off x="4431675" y="2277100"/>
              <a:ext cx="1005350" cy="1122975"/>
            </a:xfrm>
            <a:custGeom>
              <a:avLst/>
              <a:gdLst/>
              <a:ahLst/>
              <a:cxnLst/>
              <a:rect l="l" t="t" r="r" b="b"/>
              <a:pathLst>
                <a:path w="40214" h="44919" extrusionOk="0">
                  <a:moveTo>
                    <a:pt x="0" y="1"/>
                  </a:moveTo>
                  <a:lnTo>
                    <a:pt x="0" y="44918"/>
                  </a:lnTo>
                  <a:lnTo>
                    <a:pt x="9970" y="44918"/>
                  </a:lnTo>
                  <a:lnTo>
                    <a:pt x="9970" y="25988"/>
                  </a:lnTo>
                  <a:lnTo>
                    <a:pt x="30244" y="25988"/>
                  </a:lnTo>
                  <a:lnTo>
                    <a:pt x="30244" y="44918"/>
                  </a:lnTo>
                  <a:lnTo>
                    <a:pt x="40214" y="44918"/>
                  </a:lnTo>
                  <a:lnTo>
                    <a:pt x="40214" y="1"/>
                  </a:lnTo>
                  <a:lnTo>
                    <a:pt x="30244" y="1"/>
                  </a:lnTo>
                  <a:lnTo>
                    <a:pt x="30244" y="18147"/>
                  </a:lnTo>
                  <a:lnTo>
                    <a:pt x="9970" y="18147"/>
                  </a:lnTo>
                  <a:lnTo>
                    <a:pt x="99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353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79" name="Google Shape;679;p113"/>
            <p:cNvSpPr/>
            <p:nvPr/>
          </p:nvSpPr>
          <p:spPr>
            <a:xfrm>
              <a:off x="5549025" y="2573950"/>
              <a:ext cx="792525" cy="841525"/>
            </a:xfrm>
            <a:custGeom>
              <a:avLst/>
              <a:gdLst/>
              <a:ahLst/>
              <a:cxnLst/>
              <a:rect l="l" t="t" r="r" b="b"/>
              <a:pathLst>
                <a:path w="31701" h="33661" extrusionOk="0">
                  <a:moveTo>
                    <a:pt x="0" y="0"/>
                  </a:moveTo>
                  <a:lnTo>
                    <a:pt x="0" y="20667"/>
                  </a:lnTo>
                  <a:cubicBezTo>
                    <a:pt x="0" y="28564"/>
                    <a:pt x="3641" y="33660"/>
                    <a:pt x="11034" y="33660"/>
                  </a:cubicBezTo>
                  <a:cubicBezTo>
                    <a:pt x="16242" y="33660"/>
                    <a:pt x="19827" y="31140"/>
                    <a:pt x="21731" y="26995"/>
                  </a:cubicBezTo>
                  <a:lnTo>
                    <a:pt x="22291" y="26995"/>
                  </a:lnTo>
                  <a:lnTo>
                    <a:pt x="23523" y="33044"/>
                  </a:lnTo>
                  <a:lnTo>
                    <a:pt x="31700" y="33044"/>
                  </a:lnTo>
                  <a:lnTo>
                    <a:pt x="31700" y="0"/>
                  </a:lnTo>
                  <a:lnTo>
                    <a:pt x="22347" y="0"/>
                  </a:lnTo>
                  <a:lnTo>
                    <a:pt x="22347" y="17474"/>
                  </a:lnTo>
                  <a:cubicBezTo>
                    <a:pt x="22347" y="22459"/>
                    <a:pt x="19659" y="25987"/>
                    <a:pt x="15178" y="25987"/>
                  </a:cubicBezTo>
                  <a:cubicBezTo>
                    <a:pt x="11482" y="25987"/>
                    <a:pt x="9410" y="23747"/>
                    <a:pt x="9410" y="19210"/>
                  </a:cubicBezTo>
                  <a:lnTo>
                    <a:pt x="941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353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80" name="Google Shape;680;p113"/>
            <p:cNvSpPr/>
            <p:nvPr/>
          </p:nvSpPr>
          <p:spPr>
            <a:xfrm>
              <a:off x="6477350" y="2254700"/>
              <a:ext cx="856925" cy="1160775"/>
            </a:xfrm>
            <a:custGeom>
              <a:avLst/>
              <a:gdLst/>
              <a:ahLst/>
              <a:cxnLst/>
              <a:rect l="l" t="t" r="r" b="b"/>
              <a:pathLst>
                <a:path w="34277" h="46431" extrusionOk="0">
                  <a:moveTo>
                    <a:pt x="17026" y="19883"/>
                  </a:moveTo>
                  <a:cubicBezTo>
                    <a:pt x="21339" y="19883"/>
                    <a:pt x="24699" y="22739"/>
                    <a:pt x="24699" y="29292"/>
                  </a:cubicBezTo>
                  <a:cubicBezTo>
                    <a:pt x="24699" y="35453"/>
                    <a:pt x="21675" y="38757"/>
                    <a:pt x="17026" y="38757"/>
                  </a:cubicBezTo>
                  <a:cubicBezTo>
                    <a:pt x="12546" y="38757"/>
                    <a:pt x="9353" y="35789"/>
                    <a:pt x="9353" y="30524"/>
                  </a:cubicBezTo>
                  <a:lnTo>
                    <a:pt x="9353" y="28172"/>
                  </a:lnTo>
                  <a:cubicBezTo>
                    <a:pt x="9353" y="23243"/>
                    <a:pt x="12210" y="19883"/>
                    <a:pt x="17026" y="19883"/>
                  </a:cubicBezTo>
                  <a:close/>
                  <a:moveTo>
                    <a:pt x="0" y="0"/>
                  </a:moveTo>
                  <a:lnTo>
                    <a:pt x="0" y="45814"/>
                  </a:lnTo>
                  <a:lnTo>
                    <a:pt x="8177" y="45814"/>
                  </a:lnTo>
                  <a:lnTo>
                    <a:pt x="9353" y="39877"/>
                  </a:lnTo>
                  <a:lnTo>
                    <a:pt x="9914" y="39877"/>
                  </a:lnTo>
                  <a:cubicBezTo>
                    <a:pt x="11706" y="44134"/>
                    <a:pt x="15962" y="46430"/>
                    <a:pt x="20835" y="46430"/>
                  </a:cubicBezTo>
                  <a:cubicBezTo>
                    <a:pt x="29068" y="46430"/>
                    <a:pt x="34277" y="39765"/>
                    <a:pt x="34277" y="29292"/>
                  </a:cubicBezTo>
                  <a:cubicBezTo>
                    <a:pt x="34277" y="18539"/>
                    <a:pt x="28788" y="12154"/>
                    <a:pt x="20611" y="12154"/>
                  </a:cubicBezTo>
                  <a:cubicBezTo>
                    <a:pt x="15290" y="12154"/>
                    <a:pt x="11482" y="14898"/>
                    <a:pt x="9914" y="18819"/>
                  </a:cubicBezTo>
                  <a:lnTo>
                    <a:pt x="9353" y="18819"/>
                  </a:lnTo>
                  <a:lnTo>
                    <a:pt x="93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353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81" name="Google Shape;681;p113"/>
            <p:cNvSpPr/>
            <p:nvPr/>
          </p:nvSpPr>
          <p:spPr>
            <a:xfrm>
              <a:off x="238125" y="1964875"/>
              <a:ext cx="1709650" cy="1687225"/>
            </a:xfrm>
            <a:custGeom>
              <a:avLst/>
              <a:gdLst/>
              <a:ahLst/>
              <a:cxnLst/>
              <a:rect l="l" t="t" r="r" b="b"/>
              <a:pathLst>
                <a:path w="68386" h="67489" extrusionOk="0">
                  <a:moveTo>
                    <a:pt x="34221" y="0"/>
                  </a:moveTo>
                  <a:cubicBezTo>
                    <a:pt x="15290" y="0"/>
                    <a:pt x="0" y="15402"/>
                    <a:pt x="0" y="34444"/>
                  </a:cubicBezTo>
                  <a:cubicBezTo>
                    <a:pt x="0" y="49678"/>
                    <a:pt x="9801" y="62560"/>
                    <a:pt x="23411" y="67152"/>
                  </a:cubicBezTo>
                  <a:cubicBezTo>
                    <a:pt x="25091" y="67489"/>
                    <a:pt x="25707" y="66424"/>
                    <a:pt x="25707" y="65472"/>
                  </a:cubicBezTo>
                  <a:cubicBezTo>
                    <a:pt x="25707" y="64688"/>
                    <a:pt x="25651" y="61944"/>
                    <a:pt x="25651" y="59087"/>
                  </a:cubicBezTo>
                  <a:cubicBezTo>
                    <a:pt x="16130" y="61160"/>
                    <a:pt x="14170" y="54999"/>
                    <a:pt x="14170" y="54999"/>
                  </a:cubicBezTo>
                  <a:cubicBezTo>
                    <a:pt x="12602" y="51022"/>
                    <a:pt x="10361" y="49958"/>
                    <a:pt x="10361" y="49958"/>
                  </a:cubicBezTo>
                  <a:cubicBezTo>
                    <a:pt x="7225" y="47886"/>
                    <a:pt x="10585" y="47886"/>
                    <a:pt x="10585" y="47886"/>
                  </a:cubicBezTo>
                  <a:cubicBezTo>
                    <a:pt x="14058" y="48110"/>
                    <a:pt x="15850" y="51414"/>
                    <a:pt x="15850" y="51414"/>
                  </a:cubicBezTo>
                  <a:cubicBezTo>
                    <a:pt x="18931" y="56623"/>
                    <a:pt x="23859" y="55167"/>
                    <a:pt x="25819" y="54271"/>
                  </a:cubicBezTo>
                  <a:cubicBezTo>
                    <a:pt x="26099" y="52031"/>
                    <a:pt x="26996" y="50462"/>
                    <a:pt x="27948" y="49622"/>
                  </a:cubicBezTo>
                  <a:cubicBezTo>
                    <a:pt x="20387" y="48838"/>
                    <a:pt x="12378" y="45870"/>
                    <a:pt x="12378" y="32652"/>
                  </a:cubicBezTo>
                  <a:cubicBezTo>
                    <a:pt x="12378" y="28844"/>
                    <a:pt x="13778" y="25763"/>
                    <a:pt x="15906" y="23411"/>
                  </a:cubicBezTo>
                  <a:cubicBezTo>
                    <a:pt x="15570" y="22515"/>
                    <a:pt x="14394" y="18986"/>
                    <a:pt x="16242" y="14282"/>
                  </a:cubicBezTo>
                  <a:cubicBezTo>
                    <a:pt x="16242" y="14282"/>
                    <a:pt x="19155" y="13330"/>
                    <a:pt x="25651" y="17810"/>
                  </a:cubicBezTo>
                  <a:cubicBezTo>
                    <a:pt x="28396" y="17082"/>
                    <a:pt x="31308" y="16634"/>
                    <a:pt x="34221" y="16634"/>
                  </a:cubicBezTo>
                  <a:cubicBezTo>
                    <a:pt x="37077" y="16634"/>
                    <a:pt x="40045" y="17082"/>
                    <a:pt x="42734" y="17810"/>
                  </a:cubicBezTo>
                  <a:cubicBezTo>
                    <a:pt x="49287" y="13330"/>
                    <a:pt x="52143" y="14282"/>
                    <a:pt x="52143" y="14282"/>
                  </a:cubicBezTo>
                  <a:cubicBezTo>
                    <a:pt x="54047" y="18986"/>
                    <a:pt x="52815" y="22515"/>
                    <a:pt x="52479" y="23411"/>
                  </a:cubicBezTo>
                  <a:cubicBezTo>
                    <a:pt x="54719" y="25763"/>
                    <a:pt x="56007" y="28844"/>
                    <a:pt x="56007" y="32652"/>
                  </a:cubicBezTo>
                  <a:cubicBezTo>
                    <a:pt x="56007" y="45870"/>
                    <a:pt x="47998" y="48782"/>
                    <a:pt x="40381" y="49622"/>
                  </a:cubicBezTo>
                  <a:cubicBezTo>
                    <a:pt x="41614" y="50742"/>
                    <a:pt x="42678" y="52759"/>
                    <a:pt x="42678" y="56007"/>
                  </a:cubicBezTo>
                  <a:cubicBezTo>
                    <a:pt x="42678" y="60656"/>
                    <a:pt x="42622" y="64352"/>
                    <a:pt x="42622" y="65472"/>
                  </a:cubicBezTo>
                  <a:cubicBezTo>
                    <a:pt x="42622" y="66424"/>
                    <a:pt x="43238" y="67489"/>
                    <a:pt x="44974" y="67152"/>
                  </a:cubicBezTo>
                  <a:cubicBezTo>
                    <a:pt x="58528" y="62560"/>
                    <a:pt x="68329" y="49678"/>
                    <a:pt x="68329" y="34444"/>
                  </a:cubicBezTo>
                  <a:cubicBezTo>
                    <a:pt x="68385" y="15402"/>
                    <a:pt x="53039" y="0"/>
                    <a:pt x="3422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353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682" name="Google Shape;682;p113"/>
          <p:cNvSpPr/>
          <p:nvPr/>
        </p:nvSpPr>
        <p:spPr>
          <a:xfrm>
            <a:off x="7306833" y="2032500"/>
            <a:ext cx="1268400" cy="2464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rgbClr val="3F3D4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"/>
                <a:ea typeface="Helvetica Neue"/>
                <a:cs typeface="Helvetica Neue"/>
                <a:sym typeface="Helvetica Neue"/>
              </a:rPr>
              <a:t>Pull requests</a:t>
            </a: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83" name="Google Shape;683;p113"/>
          <p:cNvSpPr/>
          <p:nvPr/>
        </p:nvSpPr>
        <p:spPr>
          <a:xfrm>
            <a:off x="8653152" y="2032500"/>
            <a:ext cx="920400" cy="2464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rgbClr val="3F3D4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"/>
                <a:ea typeface="Helvetica Neue"/>
                <a:cs typeface="Helvetica Neue"/>
                <a:sym typeface="Helvetica Neue"/>
              </a:rPr>
              <a:t>Projects</a:t>
            </a: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84" name="Google Shape;684;p113"/>
          <p:cNvSpPr/>
          <p:nvPr/>
        </p:nvSpPr>
        <p:spPr>
          <a:xfrm>
            <a:off x="9651433" y="2032500"/>
            <a:ext cx="696000" cy="2464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rgbClr val="3F3D4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"/>
                <a:ea typeface="Helvetica Neue"/>
                <a:cs typeface="Helvetica Neue"/>
                <a:sym typeface="Helvetica Neue"/>
              </a:rPr>
              <a:t>Issues</a:t>
            </a: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85" name="Google Shape;685;p113"/>
          <p:cNvSpPr/>
          <p:nvPr/>
        </p:nvSpPr>
        <p:spPr>
          <a:xfrm>
            <a:off x="7306833" y="2351367"/>
            <a:ext cx="1145200" cy="2464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rgbClr val="3F3D4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"/>
                <a:ea typeface="Helvetica Neue"/>
                <a:cs typeface="Helvetica Neue"/>
                <a:sym typeface="Helvetica Neue"/>
              </a:rPr>
              <a:t>Discussions</a:t>
            </a: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86" name="Google Shape;686;p113"/>
          <p:cNvSpPr/>
          <p:nvPr/>
        </p:nvSpPr>
        <p:spPr>
          <a:xfrm>
            <a:off x="8531401" y="2351367"/>
            <a:ext cx="1145200" cy="2464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rgbClr val="3F3D4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"/>
                <a:ea typeface="Helvetica Neue"/>
                <a:cs typeface="Helvetica Neue"/>
                <a:sym typeface="Helvetica Neue"/>
              </a:rPr>
              <a:t>Merge queue</a:t>
            </a: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87" name="Google Shape;687;p113"/>
          <p:cNvSpPr/>
          <p:nvPr/>
        </p:nvSpPr>
        <p:spPr>
          <a:xfrm>
            <a:off x="9755900" y="2351367"/>
            <a:ext cx="745600" cy="2464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rgbClr val="3F3D4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"/>
                <a:ea typeface="Helvetica Neue"/>
                <a:cs typeface="Helvetica Neue"/>
                <a:sym typeface="Helvetica Neue"/>
              </a:rPr>
              <a:t>Search</a:t>
            </a: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88" name="Google Shape;688;p11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-5400000">
            <a:off x="6794077" y="1793933"/>
            <a:ext cx="14400" cy="1046000"/>
          </a:xfrm>
          <a:prstGeom prst="rect">
            <a:avLst/>
          </a:prstGeom>
          <a:gradFill>
            <a:gsLst>
              <a:gs pos="0">
                <a:srgbClr val="FF6590"/>
              </a:gs>
              <a:gs pos="100000">
                <a:srgbClr val="FF6590">
                  <a:alpha val="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35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89" name="Google Shape;689;p113"/>
          <p:cNvSpPr/>
          <p:nvPr/>
        </p:nvSpPr>
        <p:spPr>
          <a:xfrm>
            <a:off x="7306833" y="3184533"/>
            <a:ext cx="1734400" cy="2464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rgbClr val="3F3D4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"/>
                <a:ea typeface="Helvetica Neue"/>
                <a:cs typeface="Helvetica Neue"/>
                <a:sym typeface="Helvetica Neue"/>
              </a:rPr>
              <a:t>CI/CD with Actions</a:t>
            </a: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90" name="Google Shape;690;p113"/>
          <p:cNvSpPr/>
          <p:nvPr/>
        </p:nvSpPr>
        <p:spPr>
          <a:xfrm>
            <a:off x="9123624" y="3184533"/>
            <a:ext cx="1054000" cy="2464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rgbClr val="3F3D4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"/>
                <a:ea typeface="Helvetica Neue"/>
                <a:cs typeface="Helvetica Neue"/>
                <a:sym typeface="Helvetica Neue"/>
              </a:rPr>
              <a:t>Automation</a:t>
            </a: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91" name="Google Shape;691;p113"/>
          <p:cNvSpPr/>
          <p:nvPr/>
        </p:nvSpPr>
        <p:spPr>
          <a:xfrm>
            <a:off x="10260025" y="3184567"/>
            <a:ext cx="785200" cy="2464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rgbClr val="3F3D4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"/>
                <a:ea typeface="Helvetica Neue"/>
                <a:cs typeface="Helvetica Neue"/>
                <a:sym typeface="Helvetica Neue"/>
              </a:rPr>
              <a:t>Copilot</a:t>
            </a: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92" name="Google Shape;692;p113"/>
          <p:cNvSpPr/>
          <p:nvPr/>
        </p:nvSpPr>
        <p:spPr>
          <a:xfrm>
            <a:off x="7306833" y="3503400"/>
            <a:ext cx="1080400" cy="2464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rgbClr val="3F3D4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"/>
                <a:ea typeface="Helvetica Neue"/>
                <a:cs typeface="Helvetica Neue"/>
                <a:sym typeface="Helvetica Neue"/>
              </a:rPr>
              <a:t>Codespaces</a:t>
            </a: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93" name="Google Shape;693;p113"/>
          <p:cNvSpPr/>
          <p:nvPr/>
        </p:nvSpPr>
        <p:spPr>
          <a:xfrm>
            <a:off x="8468144" y="3479875"/>
            <a:ext cx="785200" cy="2464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rgbClr val="3F3D4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"/>
                <a:ea typeface="Helvetica Neue"/>
                <a:cs typeface="Helvetica Neue"/>
                <a:sym typeface="Helvetica Neue"/>
              </a:rPr>
              <a:t>Runners</a:t>
            </a: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94" name="Google Shape;694;p113"/>
          <p:cNvSpPr/>
          <p:nvPr/>
        </p:nvSpPr>
        <p:spPr>
          <a:xfrm>
            <a:off x="9397843" y="3479872"/>
            <a:ext cx="505600" cy="2464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rgbClr val="3F3D4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"/>
                <a:ea typeface="Helvetica Neue"/>
                <a:cs typeface="Helvetica Neue"/>
                <a:sym typeface="Helvetica Neue"/>
              </a:rPr>
              <a:t>npm</a:t>
            </a: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95" name="Google Shape;695;p11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-5400000">
            <a:off x="6794077" y="2948795"/>
            <a:ext cx="14400" cy="1046000"/>
          </a:xfrm>
          <a:prstGeom prst="rect">
            <a:avLst/>
          </a:prstGeom>
          <a:gradFill>
            <a:gsLst>
              <a:gs pos="0">
                <a:srgbClr val="F4E163"/>
              </a:gs>
              <a:gs pos="100000">
                <a:srgbClr val="F4E163">
                  <a:alpha val="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35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96" name="Google Shape;696;p113"/>
          <p:cNvSpPr/>
          <p:nvPr/>
        </p:nvSpPr>
        <p:spPr>
          <a:xfrm>
            <a:off x="7306833" y="4353033"/>
            <a:ext cx="1632400" cy="2464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rgbClr val="3F3D4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"/>
                <a:ea typeface="Helvetica Neue"/>
                <a:cs typeface="Helvetica Neue"/>
                <a:sym typeface="Helvetica Neue"/>
              </a:rPr>
              <a:t>Advanced Security</a:t>
            </a: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97" name="Google Shape;697;p113"/>
          <p:cNvSpPr/>
          <p:nvPr/>
        </p:nvSpPr>
        <p:spPr>
          <a:xfrm>
            <a:off x="9021087" y="4353033"/>
            <a:ext cx="1480400" cy="2464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rgbClr val="3F3D4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"/>
                <a:ea typeface="Helvetica Neue"/>
                <a:cs typeface="Helvetica Neue"/>
                <a:sym typeface="Helvetica Neue"/>
              </a:rPr>
              <a:t>Secret scanning</a:t>
            </a: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98" name="Google Shape;698;p113"/>
          <p:cNvSpPr/>
          <p:nvPr/>
        </p:nvSpPr>
        <p:spPr>
          <a:xfrm>
            <a:off x="7306833" y="4671900"/>
            <a:ext cx="1606400" cy="2464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rgbClr val="3F3D4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"/>
                <a:ea typeface="Helvetica Neue"/>
                <a:cs typeface="Helvetica Neue"/>
                <a:sym typeface="Helvetica Neue"/>
              </a:rPr>
              <a:t>Security overview</a:t>
            </a: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99" name="Google Shape;699;p113"/>
          <p:cNvSpPr/>
          <p:nvPr/>
        </p:nvSpPr>
        <p:spPr>
          <a:xfrm>
            <a:off x="8993212" y="4671900"/>
            <a:ext cx="1241200" cy="2464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rgbClr val="3F3D4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"/>
                <a:ea typeface="Helvetica Neue"/>
                <a:cs typeface="Helvetica Neue"/>
                <a:sym typeface="Helvetica Neue"/>
              </a:rPr>
              <a:t>Supply chain</a:t>
            </a: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00" name="Google Shape;700;p113"/>
          <p:cNvSpPr/>
          <p:nvPr/>
        </p:nvSpPr>
        <p:spPr>
          <a:xfrm>
            <a:off x="10314000" y="4671900"/>
            <a:ext cx="1080400" cy="2464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rgbClr val="3F3D4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"/>
                <a:ea typeface="Helvetica Neue"/>
                <a:cs typeface="Helvetica Neue"/>
                <a:sym typeface="Helvetica Neue"/>
              </a:rPr>
              <a:t>Dependabot</a:t>
            </a: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01" name="Google Shape;701;p11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-5400000">
            <a:off x="6794077" y="4112615"/>
            <a:ext cx="14400" cy="1046000"/>
          </a:xfrm>
          <a:prstGeom prst="rect">
            <a:avLst/>
          </a:prstGeom>
          <a:gradFill>
            <a:gsLst>
              <a:gs pos="0">
                <a:srgbClr val="6DD7D1"/>
              </a:gs>
              <a:gs pos="100000">
                <a:srgbClr val="6DD7D1">
                  <a:alpha val="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35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702" name="Google Shape;702;p113"/>
          <p:cNvSpPr/>
          <p:nvPr/>
        </p:nvSpPr>
        <p:spPr>
          <a:xfrm>
            <a:off x="7306833" y="5685433"/>
            <a:ext cx="1578800" cy="2464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rgbClr val="3F3D4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"/>
                <a:ea typeface="Helvetica Neue"/>
                <a:cs typeface="Helvetica Neue"/>
                <a:sym typeface="Helvetica Neue"/>
              </a:rPr>
              <a:t>100M+ developers</a:t>
            </a: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03" name="Google Shape;703;p113"/>
          <p:cNvSpPr/>
          <p:nvPr/>
        </p:nvSpPr>
        <p:spPr>
          <a:xfrm>
            <a:off x="8968803" y="5685433"/>
            <a:ext cx="2043600" cy="2464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rgbClr val="3F3D4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"/>
                <a:ea typeface="Helvetica Neue"/>
                <a:cs typeface="Helvetica Neue"/>
                <a:sym typeface="Helvetica Neue"/>
              </a:rPr>
              <a:t>Source code management</a:t>
            </a: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04" name="Google Shape;704;p11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-5400000">
            <a:off x="6794077" y="5288033"/>
            <a:ext cx="14400" cy="1046000"/>
          </a:xfrm>
          <a:prstGeom prst="rect">
            <a:avLst/>
          </a:prstGeom>
          <a:gradFill>
            <a:gsLst>
              <a:gs pos="0">
                <a:srgbClr val="7823FF"/>
              </a:gs>
              <a:gs pos="100000">
                <a:srgbClr val="7823FF">
                  <a:alpha val="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35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705" name="Google Shape;705;p113"/>
          <p:cNvSpPr txBox="1"/>
          <p:nvPr/>
        </p:nvSpPr>
        <p:spPr>
          <a:xfrm>
            <a:off x="7305717" y="1765923"/>
            <a:ext cx="2770800" cy="196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6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nter"/>
                <a:ea typeface="Inter"/>
                <a:cs typeface="Inter"/>
                <a:sym typeface="Inter"/>
              </a:rPr>
              <a:t>Collaboration</a:t>
            </a:r>
            <a:endParaRPr kumimoji="0" sz="1600" b="1" i="0" u="none" strike="noStrike" kern="1200" cap="none" spc="0" normalizeH="0" baseline="0" noProof="0">
              <a:ln>
                <a:noFill/>
              </a:ln>
              <a:solidFill>
                <a:srgbClr val="E8E6DF"/>
              </a:solidFill>
              <a:effectLst/>
              <a:uLnTx/>
              <a:uFillTx/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706" name="Google Shape;706;p113"/>
          <p:cNvSpPr txBox="1"/>
          <p:nvPr/>
        </p:nvSpPr>
        <p:spPr>
          <a:xfrm>
            <a:off x="7305717" y="2923274"/>
            <a:ext cx="2594400" cy="196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6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nter"/>
                <a:ea typeface="Inter"/>
                <a:cs typeface="Inter"/>
                <a:sym typeface="Inter"/>
              </a:rPr>
              <a:t>Productivity</a:t>
            </a:r>
            <a:endParaRPr kumimoji="0" sz="16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707" name="Google Shape;707;p113"/>
          <p:cNvSpPr txBox="1"/>
          <p:nvPr/>
        </p:nvSpPr>
        <p:spPr>
          <a:xfrm>
            <a:off x="7305717" y="4085698"/>
            <a:ext cx="2925200" cy="196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6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nter"/>
                <a:ea typeface="Inter"/>
                <a:cs typeface="Inter"/>
                <a:sym typeface="Inter"/>
              </a:rPr>
              <a:t>Security</a:t>
            </a:r>
            <a:endParaRPr kumimoji="0" sz="1600" b="1" i="0" u="none" strike="noStrike" kern="1200" cap="none" spc="0" normalizeH="0" baseline="0" noProof="0">
              <a:ln>
                <a:noFill/>
              </a:ln>
              <a:solidFill>
                <a:srgbClr val="E8E6DF"/>
              </a:solidFill>
              <a:effectLst/>
              <a:uLnTx/>
              <a:uFillTx/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708" name="Google Shape;708;p113"/>
          <p:cNvSpPr txBox="1"/>
          <p:nvPr/>
        </p:nvSpPr>
        <p:spPr>
          <a:xfrm>
            <a:off x="7305717" y="5418871"/>
            <a:ext cx="2770800" cy="196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6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nter"/>
                <a:ea typeface="Inter"/>
                <a:cs typeface="Inter"/>
                <a:sym typeface="Inter"/>
              </a:rPr>
              <a:t>Scale</a:t>
            </a:r>
            <a:endParaRPr kumimoji="0" sz="16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709" name="Google Shape;709;p113"/>
          <p:cNvSpPr/>
          <p:nvPr/>
        </p:nvSpPr>
        <p:spPr>
          <a:xfrm>
            <a:off x="1921100" y="5748900"/>
            <a:ext cx="1814400" cy="2464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rgbClr val="2F353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333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"/>
                <a:ea typeface="Helvetica Neue"/>
                <a:cs typeface="Helvetica Neue"/>
                <a:sym typeface="Helvetica Neue"/>
              </a:rPr>
              <a:t>Integrations &amp; APIs</a:t>
            </a:r>
            <a:endParaRPr kumimoji="0" sz="13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10" name="Google Shape;710;p11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-5400000">
            <a:off x="6795977" y="597508"/>
            <a:ext cx="19200" cy="1054000"/>
          </a:xfrm>
          <a:prstGeom prst="rect">
            <a:avLst/>
          </a:prstGeom>
          <a:gradFill>
            <a:gsLst>
              <a:gs pos="0">
                <a:srgbClr val="0EFF51"/>
              </a:gs>
              <a:gs pos="100000">
                <a:srgbClr val="0EFF51">
                  <a:alpha val="0"/>
                </a:srgbClr>
              </a:gs>
            </a:gsLst>
            <a:lin ang="2698631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35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711" name="Google Shape;711;p113" descr="Copilot"/>
          <p:cNvGrpSpPr/>
          <p:nvPr/>
        </p:nvGrpSpPr>
        <p:grpSpPr>
          <a:xfrm>
            <a:off x="7306831" y="997367"/>
            <a:ext cx="1080400" cy="246400"/>
            <a:chOff x="7149460" y="4360604"/>
            <a:chExt cx="810300" cy="184800"/>
          </a:xfrm>
        </p:grpSpPr>
        <p:sp>
          <p:nvSpPr>
            <p:cNvPr id="712" name="Google Shape;712;p113"/>
            <p:cNvSpPr/>
            <p:nvPr/>
          </p:nvSpPr>
          <p:spPr>
            <a:xfrm>
              <a:off x="7149460" y="4360604"/>
              <a:ext cx="810300" cy="184800"/>
            </a:xfrm>
            <a:prstGeom prst="roundRect">
              <a:avLst>
                <a:gd name="adj" fmla="val 50000"/>
              </a:avLst>
            </a:prstGeom>
            <a:solidFill>
              <a:srgbClr val="3E3C4D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713" name="Google Shape;713;p113"/>
            <p:cNvSpPr/>
            <p:nvPr/>
          </p:nvSpPr>
          <p:spPr>
            <a:xfrm>
              <a:off x="7160560" y="4370354"/>
              <a:ext cx="790500" cy="165300"/>
            </a:xfrm>
            <a:prstGeom prst="roundRect">
              <a:avLst>
                <a:gd name="adj" fmla="val 50000"/>
              </a:avLst>
            </a:prstGeom>
            <a:solidFill>
              <a:srgbClr val="030212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elvetica Neue"/>
                  <a:ea typeface="Helvetica Neue"/>
                  <a:cs typeface="Helvetica Neue"/>
                  <a:sym typeface="Helvetica Neue"/>
                </a:rPr>
                <a:t>Copilot</a:t>
              </a:r>
              <a:endParaRPr kumimoji="0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pic>
        <p:nvPicPr>
          <p:cNvPr id="714" name="Google Shape;714;p11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087167" y="406399"/>
            <a:ext cx="2444552" cy="6451603"/>
          </a:xfrm>
          <a:prstGeom prst="rect">
            <a:avLst/>
          </a:prstGeom>
          <a:noFill/>
          <a:ln>
            <a:noFill/>
          </a:ln>
        </p:spPr>
      </p:pic>
      <p:sp>
        <p:nvSpPr>
          <p:cNvPr id="715" name="Google Shape;715;p113"/>
          <p:cNvSpPr/>
          <p:nvPr/>
        </p:nvSpPr>
        <p:spPr>
          <a:xfrm>
            <a:off x="10583367" y="4353033"/>
            <a:ext cx="1241200" cy="2464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rgbClr val="3F3D4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"/>
                <a:ea typeface="Helvetica Neue"/>
                <a:cs typeface="Helvetica Neue"/>
                <a:sym typeface="Helvetica Neue"/>
              </a:rPr>
              <a:t>Code scanning</a:t>
            </a: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16" name="Google Shape;716;p113"/>
          <p:cNvSpPr/>
          <p:nvPr/>
        </p:nvSpPr>
        <p:spPr>
          <a:xfrm>
            <a:off x="10005159" y="3511617"/>
            <a:ext cx="785200" cy="2464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rgbClr val="3F3D4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"/>
                <a:ea typeface="Helvetica Neue"/>
                <a:cs typeface="Helvetica Neue"/>
                <a:sym typeface="Helvetica Neue"/>
              </a:rPr>
              <a:t>Mobile</a:t>
            </a: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42031945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6DA23BE-4648-EC6D-C3DD-5601F2F79A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2858" y="977162"/>
            <a:ext cx="3146628" cy="553998"/>
          </a:xfrm>
        </p:spPr>
        <p:txBody>
          <a:bodyPr/>
          <a:lstStyle/>
          <a:p>
            <a:r>
              <a:rPr lang="en-US" u="sng" dirty="0">
                <a:solidFill>
                  <a:schemeClr val="accent3">
                    <a:lumMod val="40000"/>
                    <a:lumOff val="60000"/>
                  </a:schemeClr>
                </a:solidFill>
                <a:cs typeface="Segoe UI"/>
              </a:rPr>
              <a:t>Components</a:t>
            </a:r>
            <a:endParaRPr lang="en-US" u="sng" dirty="0"/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3B7E1ACA-5F44-DF74-0574-199C2C363009}"/>
              </a:ext>
            </a:extLst>
          </p:cNvPr>
          <p:cNvSpPr txBox="1">
            <a:spLocks/>
          </p:cNvSpPr>
          <p:nvPr/>
        </p:nvSpPr>
        <p:spPr>
          <a:xfrm>
            <a:off x="902858" y="1685319"/>
            <a:ext cx="5193142" cy="4985980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285750" indent="-285750" rtl="0" fontAlgn="ctr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+mn-lt"/>
              </a:rPr>
              <a:t>Infra</a:t>
            </a:r>
          </a:p>
          <a:p>
            <a:pPr marL="742950" lvl="1" indent="-285750" rtl="0" fontAlgn="ctr">
              <a:buFont typeface="Arial" panose="020B0604020202020204" pitchFamily="34" charset="0"/>
              <a:buChar char="•"/>
            </a:pPr>
            <a:r>
              <a:rPr lang="en-US" dirty="0">
                <a:effectLst/>
              </a:rPr>
              <a:t>Resource Group</a:t>
            </a:r>
          </a:p>
          <a:p>
            <a:pPr marL="742950" lvl="1" indent="-285750" rtl="0" fontAlgn="ctr">
              <a:buFont typeface="Arial" panose="020B0604020202020204" pitchFamily="34" charset="0"/>
              <a:buChar char="•"/>
            </a:pPr>
            <a:r>
              <a:rPr lang="en-US" dirty="0" err="1">
                <a:effectLst/>
              </a:rPr>
              <a:t>CosmosDB</a:t>
            </a:r>
            <a:endParaRPr lang="en-US" dirty="0">
              <a:effectLst/>
            </a:endParaRPr>
          </a:p>
          <a:p>
            <a:pPr marL="742950" lvl="1" indent="-285750" rtl="0" fontAlgn="ctr">
              <a:buFont typeface="Arial" panose="020B0604020202020204" pitchFamily="34" charset="0"/>
              <a:buChar char="•"/>
            </a:pPr>
            <a:r>
              <a:rPr lang="en-US" dirty="0">
                <a:effectLst/>
              </a:rPr>
              <a:t>Storage act.</a:t>
            </a:r>
          </a:p>
          <a:p>
            <a:pPr marL="742950" lvl="1" indent="-285750" rtl="0" fontAlgn="ctr">
              <a:buFont typeface="Arial" panose="020B0604020202020204" pitchFamily="34" charset="0"/>
              <a:buChar char="•"/>
            </a:pPr>
            <a:r>
              <a:rPr lang="en-US" dirty="0">
                <a:effectLst/>
              </a:rPr>
              <a:t>Defender for cloud / DevOps Security</a:t>
            </a:r>
          </a:p>
          <a:p>
            <a:pPr marL="285750" indent="-285750" rtl="0" fontAlgn="ctr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+mn-lt"/>
              </a:rPr>
              <a:t>Teams integration (Chat Bot)</a:t>
            </a:r>
          </a:p>
          <a:p>
            <a:pPr marL="742950" lvl="1" indent="-285750" rtl="0" fontAlgn="ctr">
              <a:buFont typeface="Arial" panose="020B0604020202020204" pitchFamily="34" charset="0"/>
              <a:buChar char="•"/>
            </a:pPr>
            <a:r>
              <a:rPr lang="en-US" dirty="0">
                <a:effectLst/>
              </a:rPr>
              <a:t>Channel</a:t>
            </a:r>
          </a:p>
          <a:p>
            <a:pPr marL="742950" lvl="1" indent="-285750" rtl="0" fontAlgn="ctr">
              <a:buFont typeface="Arial" panose="020B0604020202020204" pitchFamily="34" charset="0"/>
              <a:buChar char="•"/>
            </a:pPr>
            <a:r>
              <a:rPr lang="en-US" dirty="0">
                <a:effectLst/>
              </a:rPr>
              <a:t>User</a:t>
            </a:r>
          </a:p>
          <a:p>
            <a:pPr marL="285750" indent="-285750" rtl="0" fontAlgn="ctr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+mn-lt"/>
              </a:rPr>
              <a:t>Logic apps (automated workflows)</a:t>
            </a:r>
          </a:p>
          <a:p>
            <a:pPr marL="742950" lvl="1" indent="-285750" rtl="0" fontAlgn="ctr">
              <a:buFont typeface="Arial" panose="020B0604020202020204" pitchFamily="34" charset="0"/>
              <a:buChar char="•"/>
            </a:pPr>
            <a:r>
              <a:rPr lang="en-US" dirty="0">
                <a:effectLst/>
              </a:rPr>
              <a:t>Provisioning </a:t>
            </a:r>
          </a:p>
          <a:p>
            <a:pPr marL="742950" lvl="1" indent="-285750" rtl="0" fontAlgn="ctr">
              <a:buFont typeface="Arial" panose="020B0604020202020204" pitchFamily="34" charset="0"/>
              <a:buChar char="•"/>
            </a:pPr>
            <a:r>
              <a:rPr lang="en-US" dirty="0">
                <a:effectLst/>
              </a:rPr>
              <a:t>Provisioned responder</a:t>
            </a:r>
          </a:p>
          <a:p>
            <a:pPr marL="742950" lvl="1" indent="-285750" rtl="0" fontAlgn="ctr">
              <a:buFont typeface="Arial" panose="020B0604020202020204" pitchFamily="34" charset="0"/>
              <a:buChar char="•"/>
            </a:pPr>
            <a:r>
              <a:rPr lang="en-US" dirty="0">
                <a:effectLst/>
              </a:rPr>
              <a:t>Deprovisioning</a:t>
            </a:r>
          </a:p>
          <a:p>
            <a:pPr marL="742950" lvl="1" indent="-285750" rtl="0" fontAlgn="ctr">
              <a:buFont typeface="Arial" panose="020B0604020202020204" pitchFamily="34" charset="0"/>
              <a:buChar char="•"/>
            </a:pPr>
            <a:r>
              <a:rPr lang="en-US" dirty="0">
                <a:effectLst/>
              </a:rPr>
              <a:t>Deprovisioned responder</a:t>
            </a:r>
          </a:p>
          <a:p>
            <a:pPr marL="742950" lvl="1" indent="-285750" rtl="0" fontAlgn="ctr">
              <a:buFont typeface="Arial" panose="020B0604020202020204" pitchFamily="34" charset="0"/>
              <a:buChar char="•"/>
            </a:pPr>
            <a:r>
              <a:rPr lang="en-US" dirty="0">
                <a:effectLst/>
              </a:rPr>
              <a:t>Environment reaper</a:t>
            </a:r>
          </a:p>
          <a:p>
            <a:pPr marL="285750" indent="-285750" rtl="0" fontAlgn="ctr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+mn-lt"/>
              </a:rPr>
              <a:t>Function App / App Service / Demo App </a:t>
            </a:r>
          </a:p>
          <a:p>
            <a:pPr marL="285750" indent="-285750" rtl="0" fontAlgn="ctr"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</a:rPr>
              <a:t>MS Graph API</a:t>
            </a:r>
          </a:p>
          <a:p>
            <a:pPr marL="285750" indent="-285750" rtl="0" fontAlgn="ctr">
              <a:buFont typeface="Arial" panose="020B0604020202020204" pitchFamily="34" charset="0"/>
              <a:buChar char="•"/>
            </a:pPr>
            <a:r>
              <a:rPr lang="en-US" sz="1800" dirty="0" err="1">
                <a:latin typeface="+mn-lt"/>
              </a:rPr>
              <a:t>DevBox</a:t>
            </a:r>
            <a:endParaRPr lang="en-US" sz="1800" dirty="0">
              <a:effectLst/>
              <a:latin typeface="+mn-l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200" dirty="0"/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EB813C76-18C0-D9E6-89C7-03F4E12C498B}"/>
              </a:ext>
            </a:extLst>
          </p:cNvPr>
          <p:cNvSpPr txBox="1">
            <a:spLocks/>
          </p:cNvSpPr>
          <p:nvPr/>
        </p:nvSpPr>
        <p:spPr>
          <a:xfrm>
            <a:off x="6994119" y="2170964"/>
            <a:ext cx="4382575" cy="3268587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285750" indent="-285750" rtl="0" fontAlgn="ctr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+mn-lt"/>
              </a:rPr>
              <a:t>GitHub Org</a:t>
            </a:r>
          </a:p>
          <a:p>
            <a:pPr marL="285750" indent="-285750" rtl="0" fontAlgn="ctr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+mn-lt"/>
              </a:rPr>
              <a:t>GH user</a:t>
            </a:r>
          </a:p>
          <a:p>
            <a:pPr marL="285750" indent="-285750" rtl="0" fontAlgn="ctr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+mn-lt"/>
              </a:rPr>
              <a:t>GH repo</a:t>
            </a:r>
          </a:p>
          <a:p>
            <a:pPr marL="285750" indent="-285750" rtl="0" fontAlgn="ctr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+mn-lt"/>
              </a:rPr>
              <a:t>GH actions (API) workflow (CI/CD) </a:t>
            </a:r>
          </a:p>
          <a:p>
            <a:pPr marL="742950" lvl="1" indent="-285750" rtl="0" fontAlgn="ctr">
              <a:buFont typeface="Arial" panose="020B0604020202020204" pitchFamily="34" charset="0"/>
              <a:buChar char="•"/>
            </a:pPr>
            <a:r>
              <a:rPr lang="en-US" dirty="0">
                <a:effectLst/>
              </a:rPr>
              <a:t>Provision</a:t>
            </a:r>
          </a:p>
          <a:p>
            <a:pPr marL="742950" lvl="1" indent="-285750" rtl="0" fontAlgn="ctr">
              <a:buFont typeface="Arial" panose="020B0604020202020204" pitchFamily="34" charset="0"/>
              <a:buChar char="•"/>
            </a:pPr>
            <a:r>
              <a:rPr lang="en-US" dirty="0">
                <a:effectLst/>
              </a:rPr>
              <a:t>Deprovision</a:t>
            </a:r>
          </a:p>
          <a:p>
            <a:pPr marL="742950" lvl="1" indent="-285750" rtl="0" fontAlgn="ctr">
              <a:buFont typeface="Arial" panose="020B0604020202020204" pitchFamily="34" charset="0"/>
              <a:buChar char="•"/>
            </a:pPr>
            <a:r>
              <a:rPr lang="en-US" dirty="0" err="1">
                <a:effectLst/>
              </a:rPr>
              <a:t>CodeQL</a:t>
            </a:r>
            <a:endParaRPr lang="en-US" dirty="0">
              <a:effectLst/>
            </a:endParaRPr>
          </a:p>
          <a:p>
            <a:pPr marL="285750" indent="-285750" rtl="0" fontAlgn="ctr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+mn-lt"/>
              </a:rPr>
              <a:t>GitHub Advanced Security</a:t>
            </a:r>
          </a:p>
          <a:p>
            <a:pPr marL="285750" indent="-285750" rtl="0" fontAlgn="ctr">
              <a:buFont typeface="Arial" panose="020B0604020202020204" pitchFamily="34" charset="0"/>
              <a:buChar char="•"/>
            </a:pPr>
            <a:r>
              <a:rPr lang="en-US" sz="1800" dirty="0" err="1">
                <a:latin typeface="+mn-lt"/>
              </a:rPr>
              <a:t>Codespaces</a:t>
            </a:r>
            <a:endParaRPr lang="en-US" sz="1800" dirty="0">
              <a:latin typeface="+mn-lt"/>
            </a:endParaRPr>
          </a:p>
          <a:p>
            <a:pPr marL="285750" indent="-285750" rtl="0" fontAlgn="ctr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+mn-lt"/>
              </a:rPr>
              <a:t>G</a:t>
            </a:r>
            <a:r>
              <a:rPr lang="en-US" sz="1800" dirty="0">
                <a:latin typeface="+mn-lt"/>
              </a:rPr>
              <a:t>itHub Copilot</a:t>
            </a:r>
          </a:p>
          <a:p>
            <a:pPr marL="285750" indent="-285750" rtl="0" fontAlgn="ctr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+mn-lt"/>
              </a:rPr>
              <a:t>Terraform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345942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Git hub externa;">
      <a:dk1>
        <a:srgbClr val="000000"/>
      </a:dk1>
      <a:lt1>
        <a:srgbClr val="FFFFFF"/>
      </a:lt1>
      <a:dk2>
        <a:srgbClr val="2D3847"/>
      </a:dk2>
      <a:lt2>
        <a:srgbClr val="E7E6E6"/>
      </a:lt2>
      <a:accent1>
        <a:srgbClr val="D59DFF"/>
      </a:accent1>
      <a:accent2>
        <a:srgbClr val="BFE8F6"/>
      </a:accent2>
      <a:accent3>
        <a:srgbClr val="6A37C7"/>
      </a:accent3>
      <a:accent4>
        <a:srgbClr val="19C8EB"/>
      </a:accent4>
      <a:accent5>
        <a:srgbClr val="892293"/>
      </a:accent5>
      <a:accent6>
        <a:srgbClr val="CB0FB0"/>
      </a:accent6>
      <a:hlink>
        <a:srgbClr val="0563C1"/>
      </a:hlink>
      <a:folHlink>
        <a:srgbClr val="954F72"/>
      </a:folHlink>
    </a:clrScheme>
    <a:fontScheme name="Custom 1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t"/>
      <a:lstStyle>
        <a:defPPr algn="l">
          <a:defRPr sz="1600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noAutofit/>
      </a:bodyPr>
      <a:lstStyle>
        <a:defPPr algn="l" defTabSz="685800">
          <a:spcBef>
            <a:spcPts val="400"/>
          </a:spcBef>
          <a:defRPr sz="1200" dirty="0" err="1" smtClean="0">
            <a:solidFill>
              <a:schemeClr val="bg1"/>
            </a:solidFill>
            <a:latin typeface="Helvetica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Microsoft Build 16:9 Template Dark">
  <a:themeElements>
    <a:clrScheme name="Custom 173">
      <a:dk1>
        <a:srgbClr val="091F2C"/>
      </a:dk1>
      <a:lt1>
        <a:srgbClr val="FFFFFF"/>
      </a:lt1>
      <a:dk2>
        <a:srgbClr val="463668"/>
      </a:dk2>
      <a:lt2>
        <a:srgbClr val="E8E6DF"/>
      </a:lt2>
      <a:accent1>
        <a:srgbClr val="C5B4E3"/>
      </a:accent1>
      <a:accent2>
        <a:srgbClr val="8DE971"/>
      </a:accent2>
      <a:accent3>
        <a:srgbClr val="0078D4"/>
      </a:accent3>
      <a:accent4>
        <a:srgbClr val="D7D2CB"/>
      </a:accent4>
      <a:accent5>
        <a:srgbClr val="C03BC4"/>
      </a:accent5>
      <a:accent6>
        <a:srgbClr val="D2D2D2"/>
      </a:accent6>
      <a:hlink>
        <a:srgbClr val="D59ED7"/>
      </a:hlink>
      <a:folHlink>
        <a:srgbClr val="D59ED7"/>
      </a:folHlink>
    </a:clrScheme>
    <a:fontScheme name="Microsoft 2019 Brand Templates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chemeClr val="bg1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Build_2024_16-9 Event-template.potx" id="{8A6A87D4-66E2-41F9-A3F4-368DD8EC6CBC}" vid="{28696359-408B-4AE6-9ACC-9316519C2212}"/>
    </a:ext>
  </a:extLst>
</a:theme>
</file>

<file path=ppt/theme/theme3.xml><?xml version="1.0" encoding="utf-8"?>
<a:theme xmlns:a="http://schemas.openxmlformats.org/drawingml/2006/main" name="2_KEEP_WHITE TEMPLATE">
  <a:themeElements>
    <a:clrScheme name="Custom 2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0078D4"/>
      </a:accent1>
      <a:accent2>
        <a:srgbClr val="002050"/>
      </a:accent2>
      <a:accent3>
        <a:srgbClr val="107C10"/>
      </a:accent3>
      <a:accent4>
        <a:srgbClr val="D73B01"/>
      </a:accent4>
      <a:accent5>
        <a:srgbClr val="737373"/>
      </a:accent5>
      <a:accent6>
        <a:srgbClr val="E6E6E6"/>
      </a:accent6>
      <a:hlink>
        <a:srgbClr val="00B0F0"/>
      </a:hlink>
      <a:folHlink>
        <a:srgbClr val="00B0F0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SM_White_Mar_2018.potx" id="{E6E7320F-0976-4448-A4BF-D51A0C5EB1D3}" vid="{32B45AB0-DFEC-4DC0-A9B7-8CEA1E4B85C5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A3D61E964CB1D49A0E5350F83CE5289" ma:contentTypeVersion="23" ma:contentTypeDescription="Create a new document." ma:contentTypeScope="" ma:versionID="4e164b1f1084038ab51e6051ad6a5c86">
  <xsd:schema xmlns:xsd="http://www.w3.org/2001/XMLSchema" xmlns:xs="http://www.w3.org/2001/XMLSchema" xmlns:p="http://schemas.microsoft.com/office/2006/metadata/properties" xmlns:ns1="http://schemas.microsoft.com/sharepoint/v3" xmlns:ns2="052897e6-7cd1-47bc-907a-01cf043a3063" xmlns:ns3="8e0f379a-2d8b-4348-860c-4d526142b624" xmlns:ns4="230e9df3-be65-4c73-a93b-d1236ebd677e" targetNamespace="http://schemas.microsoft.com/office/2006/metadata/properties" ma:root="true" ma:fieldsID="39878bb9175e5a46e471a6a8cf3a884b" ns1:_="" ns2:_="" ns3:_="" ns4:_="">
    <xsd:import namespace="http://schemas.microsoft.com/sharepoint/v3"/>
    <xsd:import namespace="052897e6-7cd1-47bc-907a-01cf043a3063"/>
    <xsd:import namespace="8e0f379a-2d8b-4348-860c-4d526142b624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Location" minOccurs="0"/>
                <xsd:element ref="ns1:_ip_UnifiedCompliancePolicyProperties" minOccurs="0"/>
                <xsd:element ref="ns1:_ip_UnifiedCompliancePolicyUIAction" minOccurs="0"/>
                <xsd:element ref="ns2:MediaLengthInSeconds" minOccurs="0"/>
                <xsd:element ref="ns2:lcf76f155ced4ddcb4097134ff3c332f" minOccurs="0"/>
                <xsd:element ref="ns4:TaxCatchAll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Statu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9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0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52897e6-7cd1-47bc-907a-01cf043a306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MediaLengthInSeconds" ma:index="21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3" nillable="true" ma:taxonomy="true" ma:internalName="lcf76f155ced4ddcb4097134ff3c332f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26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27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Status" ma:index="28" nillable="true" ma:displayName="Status" ma:format="Dropdown" ma:internalName="Status">
      <xsd:simpleType>
        <xsd:restriction base="dms:Choice">
          <xsd:enumeration value="FINAL"/>
          <xsd:enumeration value="Work In Progress"/>
          <xsd:enumeration value="Needs review"/>
          <xsd:enumeration value="Archived"/>
          <xsd:enumeration value="N/A"/>
        </xsd:restriction>
      </xsd:simpleType>
    </xsd:element>
    <xsd:element name="MediaServiceSystemTags" ma:index="29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e0f379a-2d8b-4348-860c-4d526142b624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4" nillable="true" ma:displayName="Taxonomy Catch All Column" ma:hidden="true" ma:list="{b5781bab-2ac9-4681-b43c-e51d9b5c076b}" ma:internalName="TaxCatchAll" ma:showField="CatchAllData" ma:web="8e0f379a-2d8b-4348-860c-4d526142b624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230e9df3-be65-4c73-a93b-d1236ebd677e" xsi:nil="true"/>
    <_ip_UnifiedCompliancePolicyUIAction xmlns="http://schemas.microsoft.com/sharepoint/v3" xsi:nil="true"/>
    <_ip_UnifiedCompliancePolicyProperties xmlns="http://schemas.microsoft.com/sharepoint/v3" xsi:nil="true"/>
    <lcf76f155ced4ddcb4097134ff3c332f xmlns="052897e6-7cd1-47bc-907a-01cf043a3063">
      <Terms xmlns="http://schemas.microsoft.com/office/infopath/2007/PartnerControls"/>
    </lcf76f155ced4ddcb4097134ff3c332f>
    <SharedWithUsers xmlns="8e0f379a-2d8b-4348-860c-4d526142b624">
      <UserInfo>
        <DisplayName>Melissa Gerber (IFG - INTERNATIONAL FINANCIAL)</DisplayName>
        <AccountId>466</AccountId>
        <AccountType/>
      </UserInfo>
      <UserInfo>
        <DisplayName>Gopinath C H</DisplayName>
        <AccountId>264</AccountId>
        <AccountType/>
      </UserInfo>
      <UserInfo>
        <DisplayName>Tuyet Fernandes</DisplayName>
        <AccountId>1604</AccountId>
        <AccountType/>
      </UserInfo>
      <UserInfo>
        <DisplayName>Nate Ceres</DisplayName>
        <AccountId>1557</AccountId>
        <AccountType/>
      </UserInfo>
      <UserInfo>
        <DisplayName>Amy Lewis</DisplayName>
        <AccountId>1068</AccountId>
        <AccountType/>
      </UserInfo>
      <UserInfo>
        <DisplayName>Brad Doss</DisplayName>
        <AccountId>80</AccountId>
        <AccountType/>
      </UserInfo>
      <UserInfo>
        <DisplayName>Samit Jhaveri</DisplayName>
        <AccountId>7</AccountId>
        <AccountType/>
      </UserInfo>
      <UserInfo>
        <DisplayName>Andrew Flick</DisplayName>
        <AccountId>25</AccountId>
        <AccountType/>
      </UserInfo>
      <UserInfo>
        <DisplayName>Philippe Poutonnet</DisplayName>
        <AccountId>2254</AccountId>
        <AccountType/>
      </UserInfo>
      <UserInfo>
        <DisplayName>Toby Bowers</DisplayName>
        <AccountId>1443</AccountId>
        <AccountType/>
      </UserInfo>
      <UserInfo>
        <DisplayName>Natalie Wossene</DisplayName>
        <AccountId>1311</AccountId>
        <AccountType/>
      </UserInfo>
    </SharedWithUsers>
    <Status xmlns="052897e6-7cd1-47bc-907a-01cf043a3063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698FC27-7A2F-4058-BD48-6B746B2084E4}">
  <ds:schemaRefs>
    <ds:schemaRef ds:uri="052897e6-7cd1-47bc-907a-01cf043a3063"/>
    <ds:schemaRef ds:uri="230e9df3-be65-4c73-a93b-d1236ebd677e"/>
    <ds:schemaRef ds:uri="8e0f379a-2d8b-4348-860c-4d526142b624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98527E8A-8542-4DE5-9CFF-D1D86ED57F85}">
  <ds:schemaRefs>
    <ds:schemaRef ds:uri="http://schemas.microsoft.com/office/2006/metadata/properties"/>
    <ds:schemaRef ds:uri="http://schemas.microsoft.com/office/2006/documentManagement/types"/>
    <ds:schemaRef ds:uri="http://www.w3.org/XML/1998/namespace"/>
    <ds:schemaRef ds:uri="8e0f379a-2d8b-4348-860c-4d526142b624"/>
    <ds:schemaRef ds:uri="http://schemas.microsoft.com/office/infopath/2007/PartnerControls"/>
    <ds:schemaRef ds:uri="http://purl.org/dc/dcmitype/"/>
    <ds:schemaRef ds:uri="052897e6-7cd1-47bc-907a-01cf043a3063"/>
    <ds:schemaRef ds:uri="http://purl.org/dc/elements/1.1/"/>
    <ds:schemaRef ds:uri="http://purl.org/dc/terms/"/>
    <ds:schemaRef ds:uri="http://schemas.openxmlformats.org/package/2006/metadata/core-properties"/>
    <ds:schemaRef ds:uri="230e9df3-be65-4c73-a93b-d1236ebd677e"/>
    <ds:schemaRef ds:uri="http://schemas.microsoft.com/sharepoint/v3"/>
  </ds:schemaRefs>
</ds:datastoreItem>
</file>

<file path=customXml/itemProps3.xml><?xml version="1.0" encoding="utf-8"?>
<ds:datastoreItem xmlns:ds="http://schemas.openxmlformats.org/officeDocument/2006/customXml" ds:itemID="{A63B6478-282B-4E6A-9C8E-CF3DC84C5A63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2162</TotalTime>
  <Words>3268</Words>
  <Application>Microsoft Office PowerPoint</Application>
  <PresentationFormat>Widescreen</PresentationFormat>
  <Paragraphs>521</Paragraphs>
  <Slides>67</Slides>
  <Notes>67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67</vt:i4>
      </vt:variant>
    </vt:vector>
  </HeadingPairs>
  <TitlesOfParts>
    <vt:vector size="83" baseType="lpstr">
      <vt:lpstr>Arial</vt:lpstr>
      <vt:lpstr>Calibri</vt:lpstr>
      <vt:lpstr>Consolas</vt:lpstr>
      <vt:lpstr>Courier New</vt:lpstr>
      <vt:lpstr>Helvetica</vt:lpstr>
      <vt:lpstr>Helvetica Neue</vt:lpstr>
      <vt:lpstr>Inter</vt:lpstr>
      <vt:lpstr>Open Sans</vt:lpstr>
      <vt:lpstr>Segoe UI</vt:lpstr>
      <vt:lpstr>Segoe UI Semibold</vt:lpstr>
      <vt:lpstr>Segoe UI Semilight</vt:lpstr>
      <vt:lpstr>var(--ff-mono)</vt:lpstr>
      <vt:lpstr>Wingdings</vt:lpstr>
      <vt:lpstr>Office Theme</vt:lpstr>
      <vt:lpstr>2_Microsoft Build 16:9 Template Dark</vt:lpstr>
      <vt:lpstr>2_KEEP_WHITE TEMPLATE</vt:lpstr>
      <vt:lpstr>Parsons ChatOps Rapid Prototype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Polishing a diamond</vt:lpstr>
      <vt:lpstr>PowerPoint Presentation</vt:lpstr>
      <vt:lpstr>Components</vt:lpstr>
      <vt:lpstr>Provisioning</vt:lpstr>
      <vt:lpstr>Provisioning</vt:lpstr>
      <vt:lpstr>Deprovisioning</vt:lpstr>
      <vt:lpstr>Reaper</vt:lpstr>
      <vt:lpstr>Infra</vt:lpstr>
      <vt:lpstr>Operational RG</vt:lpstr>
      <vt:lpstr>RBAC for Cosmos</vt:lpstr>
      <vt:lpstr>Operational Cosmos</vt:lpstr>
      <vt:lpstr>Operational Cosmos</vt:lpstr>
      <vt:lpstr>Operational Cosmos</vt:lpstr>
      <vt:lpstr>Operational Storage Act.</vt:lpstr>
      <vt:lpstr>Teams Integration</vt:lpstr>
      <vt:lpstr>Teams Integration</vt:lpstr>
      <vt:lpstr>GitHub Project</vt:lpstr>
      <vt:lpstr>GitHub Project</vt:lpstr>
      <vt:lpstr>GitHub Project</vt:lpstr>
      <vt:lpstr>GitHub Project</vt:lpstr>
      <vt:lpstr>GitHub Project</vt:lpstr>
      <vt:lpstr>GitHub Project</vt:lpstr>
      <vt:lpstr>GitHub Project</vt:lpstr>
      <vt:lpstr>GitHub Project</vt:lpstr>
      <vt:lpstr>Defender For Cloud</vt:lpstr>
      <vt:lpstr>Defender For Cloud</vt:lpstr>
      <vt:lpstr>Defender For Cloud</vt:lpstr>
      <vt:lpstr>Defender For Cloud</vt:lpstr>
      <vt:lpstr>Defender For Cloud</vt:lpstr>
      <vt:lpstr>Defender For Cloud</vt:lpstr>
      <vt:lpstr>Teams Provision Watcher Logic App</vt:lpstr>
      <vt:lpstr>Teams Provision Watcher Logic App</vt:lpstr>
      <vt:lpstr>Teams Provision Watcher Logic App</vt:lpstr>
      <vt:lpstr>Teams Provision Watcher Logic App</vt:lpstr>
      <vt:lpstr>Teams Provision Watcher Logic App</vt:lpstr>
      <vt:lpstr>Teams Provision Watcher Logic App</vt:lpstr>
      <vt:lpstr>Teams Provision Watcher Logic App</vt:lpstr>
      <vt:lpstr>Teams Provision Responder Logic App</vt:lpstr>
      <vt:lpstr>Teams Provision Responder Logic App</vt:lpstr>
      <vt:lpstr>Teams Provision Responder Logic App</vt:lpstr>
      <vt:lpstr>Teams Provision Responder Logic App</vt:lpstr>
      <vt:lpstr>Teams Provision Responder Logic App</vt:lpstr>
      <vt:lpstr>Teams Destroy Watcher Logic App</vt:lpstr>
      <vt:lpstr>Teams Destroy Watcher Logic App</vt:lpstr>
      <vt:lpstr>Teams Destroy Watcher Logic App</vt:lpstr>
      <vt:lpstr>Teams Destroy Watcher Logic App</vt:lpstr>
      <vt:lpstr>Teams Destroy Watcher Logic App</vt:lpstr>
      <vt:lpstr>Teams Destroy Watcher Logic App</vt:lpstr>
      <vt:lpstr>Teams Destroy Watcher Logic App</vt:lpstr>
      <vt:lpstr>Teams Destroy Watcher Logic App</vt:lpstr>
      <vt:lpstr>Teams Destroy Responder Logic App</vt:lpstr>
      <vt:lpstr>Teams Destroy Responder Logic App</vt:lpstr>
      <vt:lpstr>Teams Destroy Responder Logic App</vt:lpstr>
      <vt:lpstr>Environmental Reaper Logic App</vt:lpstr>
      <vt:lpstr>Environmental Reaper Logic App</vt:lpstr>
      <vt:lpstr>Environmental Reaper Logic App</vt:lpstr>
      <vt:lpstr>Environmental Reaper Logic App</vt:lpstr>
      <vt:lpstr>Environmental Reaper Logic App</vt:lpstr>
      <vt:lpstr>Environmental Reaper Logic App</vt:lpstr>
      <vt:lpstr>Environmental Reaper Logic App</vt:lpstr>
      <vt:lpstr>Next steps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Mapping Outcome Architecture to L100 Deck Outline</dc:title>
  <dc:creator>samitj@microsoft.com</dc:creator>
  <cp:lastModifiedBy>Jason Cook</cp:lastModifiedBy>
  <cp:revision>5</cp:revision>
  <dcterms:created xsi:type="dcterms:W3CDTF">2023-04-12T14:48:19Z</dcterms:created>
  <dcterms:modified xsi:type="dcterms:W3CDTF">2025-03-31T19:30:24Z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0x0101003A3D61E964CB1D49A0E5350F83CE5289</vt:lpwstr>
  </property>
  <property fmtid="{D5CDD505-2E9C-101B-9397-08002B2CF9AE}" pid="3" name="MediaServiceImageTags">
    <vt:lpwstr/>
  </property>
  <property fmtid="{D5CDD505-2E9C-101B-9397-08002B2CF9AE}" pid="4" name="_dlc_DocIdItemGuid">
    <vt:lpwstr>6f36c084-86fd-4817-90bf-d1cc9d85fbc6</vt:lpwstr>
  </property>
  <property fmtid="{D5CDD505-2E9C-101B-9397-08002B2CF9AE}" pid="5" name="_dlc_policyId">
    <vt:lpwstr>0x01010097A73671C864A748AFB2D921C723D4B7|-369733750</vt:lpwstr>
  </property>
  <property fmtid="{D5CDD505-2E9C-101B-9397-08002B2CF9AE}" pid="6" name="ItemRetentionFormula">
    <vt:lpwstr>&lt;formula id="Microsoft.Office.RecordsManagement.PolicyFeatures.Expiration.Formula.BuiltIn"&gt;&lt;number&gt;30&lt;/number&gt;&lt;property&gt;Modified&lt;/property&gt;&lt;propertyId&gt;28cf69c5-fa48-462a-b5cd-27b6f9d2bd5f&lt;/propertyId&gt;&lt;period&gt;days&lt;/period&gt;&lt;/formula&gt;</vt:lpwstr>
  </property>
</Properties>
</file>